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4"/>
    <p:sldMasterId id="214748367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5143500" cx="9144000"/>
  <p:notesSz cx="6858000" cy="9144000"/>
  <p:embeddedFontLst>
    <p:embeddedFont>
      <p:font typeface="Halant"/>
      <p:bold r:id="rId18"/>
    </p:embeddedFont>
    <p:embeddedFont>
      <p:font typeface="Inter"/>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11" Type="http://schemas.openxmlformats.org/officeDocument/2006/relationships/slide" Target="slides/slide5.xml"/><Relationship Id="rId22" Type="http://schemas.openxmlformats.org/officeDocument/2006/relationships/font" Target="fonts/Inter-boldItalic.fntdata"/><Relationship Id="rId10" Type="http://schemas.openxmlformats.org/officeDocument/2006/relationships/slide" Target="slides/slide4.xml"/><Relationship Id="rId21" Type="http://schemas.openxmlformats.org/officeDocument/2006/relationships/font" Target="fonts/Inter-italic.fntdata"/><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2.xml"/><Relationship Id="rId19" Type="http://schemas.openxmlformats.org/officeDocument/2006/relationships/font" Target="fonts/Inter-regular.fntdata"/><Relationship Id="rId6" Type="http://schemas.openxmlformats.org/officeDocument/2006/relationships/notesMaster" Target="notesMasters/notesMaster1.xml"/><Relationship Id="rId18" Type="http://schemas.openxmlformats.org/officeDocument/2006/relationships/font" Target="fonts/Halant-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3071031758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g30710317588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g31afff9a985_0_5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9" name="Google Shape;349;g31afff9a985_0_57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7" name="Shape 367"/>
        <p:cNvGrpSpPr/>
        <p:nvPr/>
      </p:nvGrpSpPr>
      <p:grpSpPr>
        <a:xfrm>
          <a:off x="0" y="0"/>
          <a:ext cx="0" cy="0"/>
          <a:chOff x="0" y="0"/>
          <a:chExt cx="0" cy="0"/>
        </a:xfrm>
      </p:grpSpPr>
      <p:sp>
        <p:nvSpPr>
          <p:cNvPr id="368" name="Google Shape;368;g31afff9a985_0_5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g31afff9a985_0_59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0710317588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g30710317588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1afff9a985_0_3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g31afff9a985_0_39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1afff9a985_0_4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g31afff9a985_0_41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1afff9a985_0_4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g31afff9a985_0_44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31afff9a985_0_4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g31afff9a985_0_4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31afff9a985_0_4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g31afff9a985_0_48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31afff9a985_0_5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8" name="Google Shape;308;g31afff9a985_0_5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g31afff9a985_0_5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g31afff9a985_0_55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6" name="Shape 56"/>
        <p:cNvGrpSpPr/>
        <p:nvPr/>
      </p:nvGrpSpPr>
      <p:grpSpPr>
        <a:xfrm>
          <a:off x="0" y="0"/>
          <a:ext cx="0" cy="0"/>
          <a:chOff x="0" y="0"/>
          <a:chExt cx="0" cy="0"/>
        </a:xfrm>
      </p:grpSpPr>
      <p:sp>
        <p:nvSpPr>
          <p:cNvPr id="57" name="Google Shape;57;p14"/>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58" name="Google Shape;58;p14"/>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59" name="Google Shape;59;p14"/>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0" name="Shape 60"/>
        <p:cNvGrpSpPr/>
        <p:nvPr/>
      </p:nvGrpSpPr>
      <p:grpSpPr>
        <a:xfrm>
          <a:off x="0" y="0"/>
          <a:ext cx="0" cy="0"/>
          <a:chOff x="0" y="0"/>
          <a:chExt cx="0" cy="0"/>
        </a:xfrm>
      </p:grpSpPr>
      <p:sp>
        <p:nvSpPr>
          <p:cNvPr id="61" name="Google Shape;61;p15"/>
          <p:cNvSpPr txBox="1"/>
          <p:nvPr>
            <p:ph type="ctrTitle"/>
          </p:nvPr>
        </p:nvSpPr>
        <p:spPr>
          <a:xfrm>
            <a:off x="342900" y="1065213"/>
            <a:ext cx="3886200" cy="7350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62" name="Google Shape;62;p15"/>
          <p:cNvSpPr txBox="1"/>
          <p:nvPr>
            <p:ph idx="1" type="subTitle"/>
          </p:nvPr>
        </p:nvSpPr>
        <p:spPr>
          <a:xfrm>
            <a:off x="685800" y="1943100"/>
            <a:ext cx="3200400" cy="876300"/>
          </a:xfrm>
          <a:prstGeom prst="rect">
            <a:avLst/>
          </a:prstGeom>
          <a:noFill/>
          <a:ln>
            <a:noFill/>
          </a:ln>
        </p:spPr>
        <p:txBody>
          <a:bodyPr anchorCtr="0" anchor="t" bIns="22850" lIns="45725" spcFirstLastPara="1" rIns="45725" wrap="square" tIns="22850">
            <a:normAutofit/>
          </a:bodyPr>
          <a:lstStyle>
            <a:lvl1pPr lvl="0" algn="ctr">
              <a:spcBef>
                <a:spcPts val="300"/>
              </a:spcBef>
              <a:spcAft>
                <a:spcPts val="0"/>
              </a:spcAft>
              <a:buClr>
                <a:srgbClr val="888888"/>
              </a:buClr>
              <a:buSzPts val="1600"/>
              <a:buNone/>
              <a:defRPr>
                <a:solidFill>
                  <a:srgbClr val="888888"/>
                </a:solidFill>
              </a:defRPr>
            </a:lvl1pPr>
            <a:lvl2pPr lvl="1" algn="ctr">
              <a:spcBef>
                <a:spcPts val="300"/>
              </a:spcBef>
              <a:spcAft>
                <a:spcPts val="0"/>
              </a:spcAft>
              <a:buClr>
                <a:srgbClr val="888888"/>
              </a:buClr>
              <a:buSzPts val="1400"/>
              <a:buNone/>
              <a:defRPr>
                <a:solidFill>
                  <a:srgbClr val="888888"/>
                </a:solidFill>
              </a:defRPr>
            </a:lvl2pPr>
            <a:lvl3pPr lvl="2" algn="ctr">
              <a:spcBef>
                <a:spcPts val="200"/>
              </a:spcBef>
              <a:spcAft>
                <a:spcPts val="0"/>
              </a:spcAft>
              <a:buClr>
                <a:srgbClr val="888888"/>
              </a:buClr>
              <a:buSzPts val="1200"/>
              <a:buNone/>
              <a:defRPr>
                <a:solidFill>
                  <a:srgbClr val="888888"/>
                </a:solidFill>
              </a:defRPr>
            </a:lvl3pPr>
            <a:lvl4pPr lvl="3" algn="ctr">
              <a:spcBef>
                <a:spcPts val="200"/>
              </a:spcBef>
              <a:spcAft>
                <a:spcPts val="0"/>
              </a:spcAft>
              <a:buClr>
                <a:srgbClr val="888888"/>
              </a:buClr>
              <a:buSzPts val="1000"/>
              <a:buNone/>
              <a:defRPr>
                <a:solidFill>
                  <a:srgbClr val="888888"/>
                </a:solidFill>
              </a:defRPr>
            </a:lvl4pPr>
            <a:lvl5pPr lvl="4" algn="ctr">
              <a:spcBef>
                <a:spcPts val="200"/>
              </a:spcBef>
              <a:spcAft>
                <a:spcPts val="0"/>
              </a:spcAft>
              <a:buClr>
                <a:srgbClr val="888888"/>
              </a:buClr>
              <a:buSzPts val="1000"/>
              <a:buNone/>
              <a:defRPr>
                <a:solidFill>
                  <a:srgbClr val="888888"/>
                </a:solidFill>
              </a:defRPr>
            </a:lvl5pPr>
            <a:lvl6pPr lvl="5" algn="ctr">
              <a:spcBef>
                <a:spcPts val="200"/>
              </a:spcBef>
              <a:spcAft>
                <a:spcPts val="0"/>
              </a:spcAft>
              <a:buClr>
                <a:srgbClr val="888888"/>
              </a:buClr>
              <a:buSzPts val="1000"/>
              <a:buNone/>
              <a:defRPr>
                <a:solidFill>
                  <a:srgbClr val="888888"/>
                </a:solidFill>
              </a:defRPr>
            </a:lvl6pPr>
            <a:lvl7pPr lvl="6" algn="ctr">
              <a:spcBef>
                <a:spcPts val="200"/>
              </a:spcBef>
              <a:spcAft>
                <a:spcPts val="0"/>
              </a:spcAft>
              <a:buClr>
                <a:srgbClr val="888888"/>
              </a:buClr>
              <a:buSzPts val="1000"/>
              <a:buNone/>
              <a:defRPr>
                <a:solidFill>
                  <a:srgbClr val="888888"/>
                </a:solidFill>
              </a:defRPr>
            </a:lvl7pPr>
            <a:lvl8pPr lvl="7" algn="ctr">
              <a:spcBef>
                <a:spcPts val="200"/>
              </a:spcBef>
              <a:spcAft>
                <a:spcPts val="0"/>
              </a:spcAft>
              <a:buClr>
                <a:srgbClr val="888888"/>
              </a:buClr>
              <a:buSzPts val="1000"/>
              <a:buNone/>
              <a:defRPr>
                <a:solidFill>
                  <a:srgbClr val="888888"/>
                </a:solidFill>
              </a:defRPr>
            </a:lvl8pPr>
            <a:lvl9pPr lvl="8" algn="ctr">
              <a:spcBef>
                <a:spcPts val="200"/>
              </a:spcBef>
              <a:spcAft>
                <a:spcPts val="0"/>
              </a:spcAft>
              <a:buClr>
                <a:srgbClr val="888888"/>
              </a:buClr>
              <a:buSzPts val="1000"/>
              <a:buNone/>
              <a:defRPr>
                <a:solidFill>
                  <a:srgbClr val="888888"/>
                </a:solidFill>
              </a:defRPr>
            </a:lvl9pPr>
          </a:lstStyle>
          <a:p/>
        </p:txBody>
      </p:sp>
      <p:sp>
        <p:nvSpPr>
          <p:cNvPr id="63" name="Google Shape;63;p15"/>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64" name="Google Shape;64;p15"/>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65" name="Google Shape;65;p15"/>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6" name="Shape 66"/>
        <p:cNvGrpSpPr/>
        <p:nvPr/>
      </p:nvGrpSpPr>
      <p:grpSpPr>
        <a:xfrm>
          <a:off x="0" y="0"/>
          <a:ext cx="0" cy="0"/>
          <a:chOff x="0" y="0"/>
          <a:chExt cx="0" cy="0"/>
        </a:xfrm>
      </p:grpSpPr>
      <p:sp>
        <p:nvSpPr>
          <p:cNvPr id="67" name="Google Shape;67;p16"/>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68" name="Google Shape;68;p16"/>
          <p:cNvSpPr txBox="1"/>
          <p:nvPr>
            <p:ph idx="1" type="body"/>
          </p:nvPr>
        </p:nvSpPr>
        <p:spPr>
          <a:xfrm>
            <a:off x="228600" y="800100"/>
            <a:ext cx="4114800" cy="2263200"/>
          </a:xfrm>
          <a:prstGeom prst="rect">
            <a:avLst/>
          </a:prstGeom>
          <a:noFill/>
          <a:ln>
            <a:noFill/>
          </a:ln>
        </p:spPr>
        <p:txBody>
          <a:bodyPr anchorCtr="0" anchor="t" bIns="22850" lIns="45725" spcFirstLastPara="1" rIns="45725" wrap="square" tIns="22850">
            <a:normAutofit/>
          </a:bodyPr>
          <a:lstStyle>
            <a:lvl1pPr indent="-285750" lvl="0" marL="457200" algn="l">
              <a:spcBef>
                <a:spcPts val="200"/>
              </a:spcBef>
              <a:spcAft>
                <a:spcPts val="0"/>
              </a:spcAft>
              <a:buClr>
                <a:schemeClr val="dk1"/>
              </a:buClr>
              <a:buSzPts val="900"/>
              <a:buChar char="•"/>
              <a:defRPr/>
            </a:lvl1pPr>
            <a:lvl2pPr indent="-285750" lvl="1" marL="914400" algn="l">
              <a:spcBef>
                <a:spcPts val="200"/>
              </a:spcBef>
              <a:spcAft>
                <a:spcPts val="0"/>
              </a:spcAft>
              <a:buClr>
                <a:schemeClr val="dk1"/>
              </a:buClr>
              <a:buSzPts val="900"/>
              <a:buChar char="–"/>
              <a:defRPr/>
            </a:lvl2pPr>
            <a:lvl3pPr indent="-285750" lvl="2" marL="1371600" algn="l">
              <a:spcBef>
                <a:spcPts val="200"/>
              </a:spcBef>
              <a:spcAft>
                <a:spcPts val="0"/>
              </a:spcAft>
              <a:buClr>
                <a:schemeClr val="dk1"/>
              </a:buClr>
              <a:buSzPts val="900"/>
              <a:buChar char="•"/>
              <a:defRPr/>
            </a:lvl3pPr>
            <a:lvl4pPr indent="-285750" lvl="3" marL="1828800" algn="l">
              <a:spcBef>
                <a:spcPts val="200"/>
              </a:spcBef>
              <a:spcAft>
                <a:spcPts val="0"/>
              </a:spcAft>
              <a:buClr>
                <a:schemeClr val="dk1"/>
              </a:buClr>
              <a:buSzPts val="900"/>
              <a:buChar char="–"/>
              <a:defRPr/>
            </a:lvl4pPr>
            <a:lvl5pPr indent="-285750" lvl="4" marL="2286000" algn="l">
              <a:spcBef>
                <a:spcPts val="200"/>
              </a:spcBef>
              <a:spcAft>
                <a:spcPts val="0"/>
              </a:spcAft>
              <a:buClr>
                <a:schemeClr val="dk1"/>
              </a:buClr>
              <a:buSzPts val="900"/>
              <a:buChar char="»"/>
              <a:defRPr/>
            </a:lvl5pPr>
            <a:lvl6pPr indent="-285750" lvl="5" marL="2743200" algn="l">
              <a:spcBef>
                <a:spcPts val="200"/>
              </a:spcBef>
              <a:spcAft>
                <a:spcPts val="0"/>
              </a:spcAft>
              <a:buClr>
                <a:schemeClr val="dk1"/>
              </a:buClr>
              <a:buSzPts val="900"/>
              <a:buChar char="•"/>
              <a:defRPr/>
            </a:lvl6pPr>
            <a:lvl7pPr indent="-285750" lvl="6" marL="3200400" algn="l">
              <a:spcBef>
                <a:spcPts val="200"/>
              </a:spcBef>
              <a:spcAft>
                <a:spcPts val="0"/>
              </a:spcAft>
              <a:buClr>
                <a:schemeClr val="dk1"/>
              </a:buClr>
              <a:buSzPts val="900"/>
              <a:buChar char="•"/>
              <a:defRPr/>
            </a:lvl7pPr>
            <a:lvl8pPr indent="-285750" lvl="7" marL="3657600" algn="l">
              <a:spcBef>
                <a:spcPts val="200"/>
              </a:spcBef>
              <a:spcAft>
                <a:spcPts val="0"/>
              </a:spcAft>
              <a:buClr>
                <a:schemeClr val="dk1"/>
              </a:buClr>
              <a:buSzPts val="900"/>
              <a:buChar char="•"/>
              <a:defRPr/>
            </a:lvl8pPr>
            <a:lvl9pPr indent="-285750" lvl="8" marL="4114800" algn="l">
              <a:spcBef>
                <a:spcPts val="200"/>
              </a:spcBef>
              <a:spcAft>
                <a:spcPts val="0"/>
              </a:spcAft>
              <a:buClr>
                <a:schemeClr val="dk1"/>
              </a:buClr>
              <a:buSzPts val="900"/>
              <a:buChar char="•"/>
              <a:defRPr/>
            </a:lvl9pPr>
          </a:lstStyle>
          <a:p/>
        </p:txBody>
      </p:sp>
      <p:sp>
        <p:nvSpPr>
          <p:cNvPr id="69" name="Google Shape;69;p16"/>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0" name="Google Shape;70;p16"/>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1" name="Google Shape;71;p16"/>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2" name="Shape 72"/>
        <p:cNvGrpSpPr/>
        <p:nvPr/>
      </p:nvGrpSpPr>
      <p:grpSpPr>
        <a:xfrm>
          <a:off x="0" y="0"/>
          <a:ext cx="0" cy="0"/>
          <a:chOff x="0" y="0"/>
          <a:chExt cx="0" cy="0"/>
        </a:xfrm>
      </p:grpSpPr>
      <p:sp>
        <p:nvSpPr>
          <p:cNvPr id="73" name="Google Shape;73;p17"/>
          <p:cNvSpPr txBox="1"/>
          <p:nvPr>
            <p:ph type="title"/>
          </p:nvPr>
        </p:nvSpPr>
        <p:spPr>
          <a:xfrm>
            <a:off x="361156" y="2203450"/>
            <a:ext cx="3886200" cy="681000"/>
          </a:xfrm>
          <a:prstGeom prst="rect">
            <a:avLst/>
          </a:prstGeom>
          <a:noFill/>
          <a:ln>
            <a:noFill/>
          </a:ln>
        </p:spPr>
        <p:txBody>
          <a:bodyPr anchorCtr="0" anchor="t" bIns="22850" lIns="45725" spcFirstLastPara="1" rIns="45725" wrap="square" tIns="22850">
            <a:normAutofit/>
          </a:bodyPr>
          <a:lstStyle>
            <a:lvl1pPr lvl="0" algn="l">
              <a:spcBef>
                <a:spcPts val="0"/>
              </a:spcBef>
              <a:spcAft>
                <a:spcPts val="0"/>
              </a:spcAft>
              <a:buClr>
                <a:schemeClr val="dk1"/>
              </a:buClr>
              <a:buSzPts val="2000"/>
              <a:buFont typeface="Calibri"/>
              <a:buNone/>
              <a:defRPr b="1" sz="2000" cap="none"/>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74" name="Google Shape;74;p17"/>
          <p:cNvSpPr txBox="1"/>
          <p:nvPr>
            <p:ph idx="1" type="body"/>
          </p:nvPr>
        </p:nvSpPr>
        <p:spPr>
          <a:xfrm>
            <a:off x="361156" y="1453357"/>
            <a:ext cx="3886200" cy="750300"/>
          </a:xfrm>
          <a:prstGeom prst="rect">
            <a:avLst/>
          </a:prstGeom>
          <a:noFill/>
          <a:ln>
            <a:noFill/>
          </a:ln>
        </p:spPr>
        <p:txBody>
          <a:bodyPr anchorCtr="0" anchor="b" bIns="22850" lIns="45725" spcFirstLastPara="1" rIns="45725" wrap="square" tIns="22850">
            <a:normAutofit/>
          </a:bodyPr>
          <a:lstStyle>
            <a:lvl1pPr indent="-228600" lvl="0" marL="457200" algn="l">
              <a:spcBef>
                <a:spcPts val="200"/>
              </a:spcBef>
              <a:spcAft>
                <a:spcPts val="0"/>
              </a:spcAft>
              <a:buClr>
                <a:srgbClr val="888888"/>
              </a:buClr>
              <a:buSzPts val="1000"/>
              <a:buNone/>
              <a:defRPr sz="1000">
                <a:solidFill>
                  <a:srgbClr val="888888"/>
                </a:solidFill>
              </a:defRPr>
            </a:lvl1pPr>
            <a:lvl2pPr indent="-228600" lvl="1" marL="914400" algn="l">
              <a:spcBef>
                <a:spcPts val="200"/>
              </a:spcBef>
              <a:spcAft>
                <a:spcPts val="0"/>
              </a:spcAft>
              <a:buClr>
                <a:srgbClr val="888888"/>
              </a:buClr>
              <a:buSzPts val="900"/>
              <a:buNone/>
              <a:defRPr sz="900">
                <a:solidFill>
                  <a:srgbClr val="888888"/>
                </a:solidFill>
              </a:defRPr>
            </a:lvl2pPr>
            <a:lvl3pPr indent="-228600" lvl="2" marL="1371600" algn="l">
              <a:spcBef>
                <a:spcPts val="200"/>
              </a:spcBef>
              <a:spcAft>
                <a:spcPts val="0"/>
              </a:spcAft>
              <a:buClr>
                <a:srgbClr val="888888"/>
              </a:buClr>
              <a:buSzPts val="800"/>
              <a:buNone/>
              <a:defRPr sz="800">
                <a:solidFill>
                  <a:srgbClr val="888888"/>
                </a:solidFill>
              </a:defRPr>
            </a:lvl3pPr>
            <a:lvl4pPr indent="-228600" lvl="3" marL="1828800" algn="l">
              <a:spcBef>
                <a:spcPts val="100"/>
              </a:spcBef>
              <a:spcAft>
                <a:spcPts val="0"/>
              </a:spcAft>
              <a:buClr>
                <a:srgbClr val="888888"/>
              </a:buClr>
              <a:buSzPts val="700"/>
              <a:buNone/>
              <a:defRPr sz="700">
                <a:solidFill>
                  <a:srgbClr val="888888"/>
                </a:solidFill>
              </a:defRPr>
            </a:lvl4pPr>
            <a:lvl5pPr indent="-228600" lvl="4" marL="2286000" algn="l">
              <a:spcBef>
                <a:spcPts val="100"/>
              </a:spcBef>
              <a:spcAft>
                <a:spcPts val="0"/>
              </a:spcAft>
              <a:buClr>
                <a:srgbClr val="888888"/>
              </a:buClr>
              <a:buSzPts val="700"/>
              <a:buNone/>
              <a:defRPr sz="700">
                <a:solidFill>
                  <a:srgbClr val="888888"/>
                </a:solidFill>
              </a:defRPr>
            </a:lvl5pPr>
            <a:lvl6pPr indent="-228600" lvl="5" marL="2743200" algn="l">
              <a:spcBef>
                <a:spcPts val="100"/>
              </a:spcBef>
              <a:spcAft>
                <a:spcPts val="0"/>
              </a:spcAft>
              <a:buClr>
                <a:srgbClr val="888888"/>
              </a:buClr>
              <a:buSzPts val="700"/>
              <a:buNone/>
              <a:defRPr sz="700">
                <a:solidFill>
                  <a:srgbClr val="888888"/>
                </a:solidFill>
              </a:defRPr>
            </a:lvl6pPr>
            <a:lvl7pPr indent="-228600" lvl="6" marL="3200400" algn="l">
              <a:spcBef>
                <a:spcPts val="100"/>
              </a:spcBef>
              <a:spcAft>
                <a:spcPts val="0"/>
              </a:spcAft>
              <a:buClr>
                <a:srgbClr val="888888"/>
              </a:buClr>
              <a:buSzPts val="700"/>
              <a:buNone/>
              <a:defRPr sz="700">
                <a:solidFill>
                  <a:srgbClr val="888888"/>
                </a:solidFill>
              </a:defRPr>
            </a:lvl7pPr>
            <a:lvl8pPr indent="-228600" lvl="7" marL="3657600" algn="l">
              <a:spcBef>
                <a:spcPts val="100"/>
              </a:spcBef>
              <a:spcAft>
                <a:spcPts val="0"/>
              </a:spcAft>
              <a:buClr>
                <a:srgbClr val="888888"/>
              </a:buClr>
              <a:buSzPts val="700"/>
              <a:buNone/>
              <a:defRPr sz="700">
                <a:solidFill>
                  <a:srgbClr val="888888"/>
                </a:solidFill>
              </a:defRPr>
            </a:lvl8pPr>
            <a:lvl9pPr indent="-228600" lvl="8" marL="4114800" algn="l">
              <a:spcBef>
                <a:spcPts val="100"/>
              </a:spcBef>
              <a:spcAft>
                <a:spcPts val="0"/>
              </a:spcAft>
              <a:buClr>
                <a:srgbClr val="888888"/>
              </a:buClr>
              <a:buSzPts val="700"/>
              <a:buNone/>
              <a:defRPr sz="700">
                <a:solidFill>
                  <a:srgbClr val="888888"/>
                </a:solidFill>
              </a:defRPr>
            </a:lvl9pPr>
          </a:lstStyle>
          <a:p/>
        </p:txBody>
      </p:sp>
      <p:sp>
        <p:nvSpPr>
          <p:cNvPr id="75" name="Google Shape;75;p17"/>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6" name="Google Shape;76;p17"/>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7" name="Google Shape;77;p17"/>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78" name="Shape 78"/>
        <p:cNvGrpSpPr/>
        <p:nvPr/>
      </p:nvGrpSpPr>
      <p:grpSpPr>
        <a:xfrm>
          <a:off x="0" y="0"/>
          <a:ext cx="0" cy="0"/>
          <a:chOff x="0" y="0"/>
          <a:chExt cx="0" cy="0"/>
        </a:xfrm>
      </p:grpSpPr>
      <p:sp>
        <p:nvSpPr>
          <p:cNvPr id="79" name="Google Shape;79;p18"/>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80" name="Google Shape;80;p18"/>
          <p:cNvSpPr txBox="1"/>
          <p:nvPr>
            <p:ph idx="1" type="body"/>
          </p:nvPr>
        </p:nvSpPr>
        <p:spPr>
          <a:xfrm>
            <a:off x="228600" y="800100"/>
            <a:ext cx="2019300" cy="2263200"/>
          </a:xfrm>
          <a:prstGeom prst="rect">
            <a:avLst/>
          </a:prstGeom>
          <a:noFill/>
          <a:ln>
            <a:noFill/>
          </a:ln>
        </p:spPr>
        <p:txBody>
          <a:bodyPr anchorCtr="0" anchor="t" bIns="22850" lIns="45725" spcFirstLastPara="1" rIns="45725" wrap="square" tIns="22850">
            <a:normAutofit/>
          </a:bodyPr>
          <a:lstStyle>
            <a:lvl1pPr indent="-317500" lvl="0" marL="457200" algn="l">
              <a:spcBef>
                <a:spcPts val="300"/>
              </a:spcBef>
              <a:spcAft>
                <a:spcPts val="0"/>
              </a:spcAft>
              <a:buClr>
                <a:schemeClr val="dk1"/>
              </a:buClr>
              <a:buSzPts val="1400"/>
              <a:buChar char="•"/>
              <a:defRPr sz="1400"/>
            </a:lvl1pPr>
            <a:lvl2pPr indent="-304800" lvl="1" marL="914400" algn="l">
              <a:spcBef>
                <a:spcPts val="200"/>
              </a:spcBef>
              <a:spcAft>
                <a:spcPts val="0"/>
              </a:spcAft>
              <a:buClr>
                <a:schemeClr val="dk1"/>
              </a:buClr>
              <a:buSzPts val="1200"/>
              <a:buChar char="–"/>
              <a:defRPr sz="1200"/>
            </a:lvl2pPr>
            <a:lvl3pPr indent="-292100" lvl="2" marL="1371600" algn="l">
              <a:spcBef>
                <a:spcPts val="200"/>
              </a:spcBef>
              <a:spcAft>
                <a:spcPts val="0"/>
              </a:spcAft>
              <a:buClr>
                <a:schemeClr val="dk1"/>
              </a:buClr>
              <a:buSzPts val="1000"/>
              <a:buChar char="•"/>
              <a:defRPr sz="1000"/>
            </a:lvl3pPr>
            <a:lvl4pPr indent="-285750" lvl="3" marL="1828800" algn="l">
              <a:spcBef>
                <a:spcPts val="200"/>
              </a:spcBef>
              <a:spcAft>
                <a:spcPts val="0"/>
              </a:spcAft>
              <a:buClr>
                <a:schemeClr val="dk1"/>
              </a:buClr>
              <a:buSzPts val="900"/>
              <a:buChar char="–"/>
              <a:defRPr sz="900"/>
            </a:lvl4pPr>
            <a:lvl5pPr indent="-285750" lvl="4" marL="2286000" algn="l">
              <a:spcBef>
                <a:spcPts val="200"/>
              </a:spcBef>
              <a:spcAft>
                <a:spcPts val="0"/>
              </a:spcAft>
              <a:buClr>
                <a:schemeClr val="dk1"/>
              </a:buClr>
              <a:buSzPts val="900"/>
              <a:buChar char="»"/>
              <a:defRPr sz="900"/>
            </a:lvl5pPr>
            <a:lvl6pPr indent="-285750" lvl="5" marL="2743200" algn="l">
              <a:spcBef>
                <a:spcPts val="200"/>
              </a:spcBef>
              <a:spcAft>
                <a:spcPts val="0"/>
              </a:spcAft>
              <a:buClr>
                <a:schemeClr val="dk1"/>
              </a:buClr>
              <a:buSzPts val="900"/>
              <a:buChar char="•"/>
              <a:defRPr sz="900"/>
            </a:lvl6pPr>
            <a:lvl7pPr indent="-285750" lvl="6" marL="3200400" algn="l">
              <a:spcBef>
                <a:spcPts val="200"/>
              </a:spcBef>
              <a:spcAft>
                <a:spcPts val="0"/>
              </a:spcAft>
              <a:buClr>
                <a:schemeClr val="dk1"/>
              </a:buClr>
              <a:buSzPts val="900"/>
              <a:buChar char="•"/>
              <a:defRPr sz="900"/>
            </a:lvl7pPr>
            <a:lvl8pPr indent="-285750" lvl="7" marL="3657600" algn="l">
              <a:spcBef>
                <a:spcPts val="200"/>
              </a:spcBef>
              <a:spcAft>
                <a:spcPts val="0"/>
              </a:spcAft>
              <a:buClr>
                <a:schemeClr val="dk1"/>
              </a:buClr>
              <a:buSzPts val="900"/>
              <a:buChar char="•"/>
              <a:defRPr sz="900"/>
            </a:lvl8pPr>
            <a:lvl9pPr indent="-285750" lvl="8" marL="4114800" algn="l">
              <a:spcBef>
                <a:spcPts val="200"/>
              </a:spcBef>
              <a:spcAft>
                <a:spcPts val="0"/>
              </a:spcAft>
              <a:buClr>
                <a:schemeClr val="dk1"/>
              </a:buClr>
              <a:buSzPts val="900"/>
              <a:buChar char="•"/>
              <a:defRPr sz="900"/>
            </a:lvl9pPr>
          </a:lstStyle>
          <a:p/>
        </p:txBody>
      </p:sp>
      <p:sp>
        <p:nvSpPr>
          <p:cNvPr id="81" name="Google Shape;81;p18"/>
          <p:cNvSpPr txBox="1"/>
          <p:nvPr>
            <p:ph idx="2" type="body"/>
          </p:nvPr>
        </p:nvSpPr>
        <p:spPr>
          <a:xfrm>
            <a:off x="2324100" y="800100"/>
            <a:ext cx="2019300" cy="2263200"/>
          </a:xfrm>
          <a:prstGeom prst="rect">
            <a:avLst/>
          </a:prstGeom>
          <a:noFill/>
          <a:ln>
            <a:noFill/>
          </a:ln>
        </p:spPr>
        <p:txBody>
          <a:bodyPr anchorCtr="0" anchor="t" bIns="22850" lIns="45725" spcFirstLastPara="1" rIns="45725" wrap="square" tIns="22850">
            <a:normAutofit/>
          </a:bodyPr>
          <a:lstStyle>
            <a:lvl1pPr indent="-317500" lvl="0" marL="457200" algn="l">
              <a:spcBef>
                <a:spcPts val="300"/>
              </a:spcBef>
              <a:spcAft>
                <a:spcPts val="0"/>
              </a:spcAft>
              <a:buClr>
                <a:schemeClr val="dk1"/>
              </a:buClr>
              <a:buSzPts val="1400"/>
              <a:buChar char="•"/>
              <a:defRPr sz="1400"/>
            </a:lvl1pPr>
            <a:lvl2pPr indent="-304800" lvl="1" marL="914400" algn="l">
              <a:spcBef>
                <a:spcPts val="200"/>
              </a:spcBef>
              <a:spcAft>
                <a:spcPts val="0"/>
              </a:spcAft>
              <a:buClr>
                <a:schemeClr val="dk1"/>
              </a:buClr>
              <a:buSzPts val="1200"/>
              <a:buChar char="–"/>
              <a:defRPr sz="1200"/>
            </a:lvl2pPr>
            <a:lvl3pPr indent="-292100" lvl="2" marL="1371600" algn="l">
              <a:spcBef>
                <a:spcPts val="200"/>
              </a:spcBef>
              <a:spcAft>
                <a:spcPts val="0"/>
              </a:spcAft>
              <a:buClr>
                <a:schemeClr val="dk1"/>
              </a:buClr>
              <a:buSzPts val="1000"/>
              <a:buChar char="•"/>
              <a:defRPr sz="1000"/>
            </a:lvl3pPr>
            <a:lvl4pPr indent="-285750" lvl="3" marL="1828800" algn="l">
              <a:spcBef>
                <a:spcPts val="200"/>
              </a:spcBef>
              <a:spcAft>
                <a:spcPts val="0"/>
              </a:spcAft>
              <a:buClr>
                <a:schemeClr val="dk1"/>
              </a:buClr>
              <a:buSzPts val="900"/>
              <a:buChar char="–"/>
              <a:defRPr sz="900"/>
            </a:lvl4pPr>
            <a:lvl5pPr indent="-285750" lvl="4" marL="2286000" algn="l">
              <a:spcBef>
                <a:spcPts val="200"/>
              </a:spcBef>
              <a:spcAft>
                <a:spcPts val="0"/>
              </a:spcAft>
              <a:buClr>
                <a:schemeClr val="dk1"/>
              </a:buClr>
              <a:buSzPts val="900"/>
              <a:buChar char="»"/>
              <a:defRPr sz="900"/>
            </a:lvl5pPr>
            <a:lvl6pPr indent="-285750" lvl="5" marL="2743200" algn="l">
              <a:spcBef>
                <a:spcPts val="200"/>
              </a:spcBef>
              <a:spcAft>
                <a:spcPts val="0"/>
              </a:spcAft>
              <a:buClr>
                <a:schemeClr val="dk1"/>
              </a:buClr>
              <a:buSzPts val="900"/>
              <a:buChar char="•"/>
              <a:defRPr sz="900"/>
            </a:lvl6pPr>
            <a:lvl7pPr indent="-285750" lvl="6" marL="3200400" algn="l">
              <a:spcBef>
                <a:spcPts val="200"/>
              </a:spcBef>
              <a:spcAft>
                <a:spcPts val="0"/>
              </a:spcAft>
              <a:buClr>
                <a:schemeClr val="dk1"/>
              </a:buClr>
              <a:buSzPts val="900"/>
              <a:buChar char="•"/>
              <a:defRPr sz="900"/>
            </a:lvl7pPr>
            <a:lvl8pPr indent="-285750" lvl="7" marL="3657600" algn="l">
              <a:spcBef>
                <a:spcPts val="200"/>
              </a:spcBef>
              <a:spcAft>
                <a:spcPts val="0"/>
              </a:spcAft>
              <a:buClr>
                <a:schemeClr val="dk1"/>
              </a:buClr>
              <a:buSzPts val="900"/>
              <a:buChar char="•"/>
              <a:defRPr sz="900"/>
            </a:lvl8pPr>
            <a:lvl9pPr indent="-285750" lvl="8" marL="4114800" algn="l">
              <a:spcBef>
                <a:spcPts val="200"/>
              </a:spcBef>
              <a:spcAft>
                <a:spcPts val="0"/>
              </a:spcAft>
              <a:buClr>
                <a:schemeClr val="dk1"/>
              </a:buClr>
              <a:buSzPts val="900"/>
              <a:buChar char="•"/>
              <a:defRPr sz="900"/>
            </a:lvl9pPr>
          </a:lstStyle>
          <a:p/>
        </p:txBody>
      </p:sp>
      <p:sp>
        <p:nvSpPr>
          <p:cNvPr id="82" name="Google Shape;82;p18"/>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83" name="Google Shape;83;p18"/>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84" name="Google Shape;84;p18"/>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85" name="Shape 85"/>
        <p:cNvGrpSpPr/>
        <p:nvPr/>
      </p:nvGrpSpPr>
      <p:grpSpPr>
        <a:xfrm>
          <a:off x="0" y="0"/>
          <a:ext cx="0" cy="0"/>
          <a:chOff x="0" y="0"/>
          <a:chExt cx="0" cy="0"/>
        </a:xfrm>
      </p:grpSpPr>
      <p:sp>
        <p:nvSpPr>
          <p:cNvPr id="86" name="Google Shape;86;p19"/>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2200"/>
              <a:buFont typeface="Calibri"/>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87" name="Google Shape;87;p19"/>
          <p:cNvSpPr txBox="1"/>
          <p:nvPr>
            <p:ph idx="1" type="body"/>
          </p:nvPr>
        </p:nvSpPr>
        <p:spPr>
          <a:xfrm>
            <a:off x="228600" y="767556"/>
            <a:ext cx="2020200" cy="320100"/>
          </a:xfrm>
          <a:prstGeom prst="rect">
            <a:avLst/>
          </a:prstGeom>
          <a:noFill/>
          <a:ln>
            <a:noFill/>
          </a:ln>
        </p:spPr>
        <p:txBody>
          <a:bodyPr anchorCtr="0" anchor="b" bIns="22850" lIns="45725" spcFirstLastPara="1" rIns="45725" wrap="square" tIns="22850">
            <a:normAutofit/>
          </a:bodyPr>
          <a:lstStyle>
            <a:lvl1pPr indent="-228600" lvl="0" marL="457200" algn="l">
              <a:spcBef>
                <a:spcPts val="200"/>
              </a:spcBef>
              <a:spcAft>
                <a:spcPts val="0"/>
              </a:spcAft>
              <a:buClr>
                <a:schemeClr val="dk1"/>
              </a:buClr>
              <a:buSzPts val="1200"/>
              <a:buNone/>
              <a:defRPr b="1" sz="1200"/>
            </a:lvl1pPr>
            <a:lvl2pPr indent="-228600" lvl="1" marL="914400" algn="l">
              <a:spcBef>
                <a:spcPts val="200"/>
              </a:spcBef>
              <a:spcAft>
                <a:spcPts val="0"/>
              </a:spcAft>
              <a:buClr>
                <a:schemeClr val="dk1"/>
              </a:buClr>
              <a:buSzPts val="1000"/>
              <a:buNone/>
              <a:defRPr b="1" sz="1000"/>
            </a:lvl2pPr>
            <a:lvl3pPr indent="-228600" lvl="2" marL="1371600" algn="l">
              <a:spcBef>
                <a:spcPts val="200"/>
              </a:spcBef>
              <a:spcAft>
                <a:spcPts val="0"/>
              </a:spcAft>
              <a:buClr>
                <a:schemeClr val="dk1"/>
              </a:buClr>
              <a:buSzPts val="900"/>
              <a:buNone/>
              <a:defRPr b="1" sz="900"/>
            </a:lvl3pPr>
            <a:lvl4pPr indent="-228600" lvl="3" marL="1828800" algn="l">
              <a:spcBef>
                <a:spcPts val="200"/>
              </a:spcBef>
              <a:spcAft>
                <a:spcPts val="0"/>
              </a:spcAft>
              <a:buClr>
                <a:schemeClr val="dk1"/>
              </a:buClr>
              <a:buSzPts val="800"/>
              <a:buNone/>
              <a:defRPr b="1" sz="800"/>
            </a:lvl4pPr>
            <a:lvl5pPr indent="-228600" lvl="4" marL="2286000" algn="l">
              <a:spcBef>
                <a:spcPts val="200"/>
              </a:spcBef>
              <a:spcAft>
                <a:spcPts val="0"/>
              </a:spcAft>
              <a:buClr>
                <a:schemeClr val="dk1"/>
              </a:buClr>
              <a:buSzPts val="800"/>
              <a:buNone/>
              <a:defRPr b="1" sz="800"/>
            </a:lvl5pPr>
            <a:lvl6pPr indent="-228600" lvl="5" marL="2743200" algn="l">
              <a:spcBef>
                <a:spcPts val="200"/>
              </a:spcBef>
              <a:spcAft>
                <a:spcPts val="0"/>
              </a:spcAft>
              <a:buClr>
                <a:schemeClr val="dk1"/>
              </a:buClr>
              <a:buSzPts val="800"/>
              <a:buNone/>
              <a:defRPr b="1" sz="800"/>
            </a:lvl6pPr>
            <a:lvl7pPr indent="-228600" lvl="6" marL="3200400" algn="l">
              <a:spcBef>
                <a:spcPts val="200"/>
              </a:spcBef>
              <a:spcAft>
                <a:spcPts val="0"/>
              </a:spcAft>
              <a:buClr>
                <a:schemeClr val="dk1"/>
              </a:buClr>
              <a:buSzPts val="800"/>
              <a:buNone/>
              <a:defRPr b="1" sz="800"/>
            </a:lvl7pPr>
            <a:lvl8pPr indent="-228600" lvl="7" marL="3657600" algn="l">
              <a:spcBef>
                <a:spcPts val="200"/>
              </a:spcBef>
              <a:spcAft>
                <a:spcPts val="0"/>
              </a:spcAft>
              <a:buClr>
                <a:schemeClr val="dk1"/>
              </a:buClr>
              <a:buSzPts val="800"/>
              <a:buNone/>
              <a:defRPr b="1" sz="800"/>
            </a:lvl8pPr>
            <a:lvl9pPr indent="-228600" lvl="8" marL="4114800" algn="l">
              <a:spcBef>
                <a:spcPts val="200"/>
              </a:spcBef>
              <a:spcAft>
                <a:spcPts val="0"/>
              </a:spcAft>
              <a:buClr>
                <a:schemeClr val="dk1"/>
              </a:buClr>
              <a:buSzPts val="800"/>
              <a:buNone/>
              <a:defRPr b="1" sz="800"/>
            </a:lvl9pPr>
          </a:lstStyle>
          <a:p/>
        </p:txBody>
      </p:sp>
      <p:sp>
        <p:nvSpPr>
          <p:cNvPr id="88" name="Google Shape;88;p19"/>
          <p:cNvSpPr txBox="1"/>
          <p:nvPr>
            <p:ph idx="2" type="body"/>
          </p:nvPr>
        </p:nvSpPr>
        <p:spPr>
          <a:xfrm>
            <a:off x="228600" y="1087438"/>
            <a:ext cx="2020200" cy="1975800"/>
          </a:xfrm>
          <a:prstGeom prst="rect">
            <a:avLst/>
          </a:prstGeom>
          <a:noFill/>
          <a:ln>
            <a:noFill/>
          </a:ln>
        </p:spPr>
        <p:txBody>
          <a:bodyPr anchorCtr="0" anchor="t" bIns="22850" lIns="45725" spcFirstLastPara="1" rIns="45725" wrap="square" tIns="22850">
            <a:normAutofit/>
          </a:bodyPr>
          <a:lstStyle>
            <a:lvl1pPr indent="-304800" lvl="0" marL="457200" algn="l">
              <a:spcBef>
                <a:spcPts val="200"/>
              </a:spcBef>
              <a:spcAft>
                <a:spcPts val="0"/>
              </a:spcAft>
              <a:buClr>
                <a:schemeClr val="dk1"/>
              </a:buClr>
              <a:buSzPts val="1200"/>
              <a:buChar char="•"/>
              <a:defRPr sz="1200"/>
            </a:lvl1pPr>
            <a:lvl2pPr indent="-292100" lvl="1" marL="914400" algn="l">
              <a:spcBef>
                <a:spcPts val="200"/>
              </a:spcBef>
              <a:spcAft>
                <a:spcPts val="0"/>
              </a:spcAft>
              <a:buClr>
                <a:schemeClr val="dk1"/>
              </a:buClr>
              <a:buSzPts val="1000"/>
              <a:buChar char="–"/>
              <a:defRPr sz="1000"/>
            </a:lvl2pPr>
            <a:lvl3pPr indent="-285750" lvl="2" marL="1371600" algn="l">
              <a:spcBef>
                <a:spcPts val="200"/>
              </a:spcBef>
              <a:spcAft>
                <a:spcPts val="0"/>
              </a:spcAft>
              <a:buClr>
                <a:schemeClr val="dk1"/>
              </a:buClr>
              <a:buSzPts val="900"/>
              <a:buChar char="•"/>
              <a:defRPr sz="900"/>
            </a:lvl3pPr>
            <a:lvl4pPr indent="-279400" lvl="3" marL="1828800" algn="l">
              <a:spcBef>
                <a:spcPts val="200"/>
              </a:spcBef>
              <a:spcAft>
                <a:spcPts val="0"/>
              </a:spcAft>
              <a:buClr>
                <a:schemeClr val="dk1"/>
              </a:buClr>
              <a:buSzPts val="800"/>
              <a:buChar char="–"/>
              <a:defRPr sz="800"/>
            </a:lvl4pPr>
            <a:lvl5pPr indent="-279400" lvl="4" marL="2286000" algn="l">
              <a:spcBef>
                <a:spcPts val="200"/>
              </a:spcBef>
              <a:spcAft>
                <a:spcPts val="0"/>
              </a:spcAft>
              <a:buClr>
                <a:schemeClr val="dk1"/>
              </a:buClr>
              <a:buSzPts val="800"/>
              <a:buChar char="»"/>
              <a:defRPr sz="800"/>
            </a:lvl5pPr>
            <a:lvl6pPr indent="-279400" lvl="5" marL="2743200" algn="l">
              <a:spcBef>
                <a:spcPts val="200"/>
              </a:spcBef>
              <a:spcAft>
                <a:spcPts val="0"/>
              </a:spcAft>
              <a:buClr>
                <a:schemeClr val="dk1"/>
              </a:buClr>
              <a:buSzPts val="800"/>
              <a:buChar char="•"/>
              <a:defRPr sz="800"/>
            </a:lvl6pPr>
            <a:lvl7pPr indent="-279400" lvl="6" marL="3200400" algn="l">
              <a:spcBef>
                <a:spcPts val="200"/>
              </a:spcBef>
              <a:spcAft>
                <a:spcPts val="0"/>
              </a:spcAft>
              <a:buClr>
                <a:schemeClr val="dk1"/>
              </a:buClr>
              <a:buSzPts val="800"/>
              <a:buChar char="•"/>
              <a:defRPr sz="800"/>
            </a:lvl7pPr>
            <a:lvl8pPr indent="-279400" lvl="7" marL="3657600" algn="l">
              <a:spcBef>
                <a:spcPts val="200"/>
              </a:spcBef>
              <a:spcAft>
                <a:spcPts val="0"/>
              </a:spcAft>
              <a:buClr>
                <a:schemeClr val="dk1"/>
              </a:buClr>
              <a:buSzPts val="800"/>
              <a:buChar char="•"/>
              <a:defRPr sz="800"/>
            </a:lvl8pPr>
            <a:lvl9pPr indent="-279400" lvl="8" marL="4114800" algn="l">
              <a:spcBef>
                <a:spcPts val="200"/>
              </a:spcBef>
              <a:spcAft>
                <a:spcPts val="0"/>
              </a:spcAft>
              <a:buClr>
                <a:schemeClr val="dk1"/>
              </a:buClr>
              <a:buSzPts val="800"/>
              <a:buChar char="•"/>
              <a:defRPr sz="800"/>
            </a:lvl9pPr>
          </a:lstStyle>
          <a:p/>
        </p:txBody>
      </p:sp>
      <p:sp>
        <p:nvSpPr>
          <p:cNvPr id="89" name="Google Shape;89;p19"/>
          <p:cNvSpPr txBox="1"/>
          <p:nvPr>
            <p:ph idx="3" type="body"/>
          </p:nvPr>
        </p:nvSpPr>
        <p:spPr>
          <a:xfrm>
            <a:off x="2322513" y="767556"/>
            <a:ext cx="2021100" cy="320100"/>
          </a:xfrm>
          <a:prstGeom prst="rect">
            <a:avLst/>
          </a:prstGeom>
          <a:noFill/>
          <a:ln>
            <a:noFill/>
          </a:ln>
        </p:spPr>
        <p:txBody>
          <a:bodyPr anchorCtr="0" anchor="b" bIns="22850" lIns="45725" spcFirstLastPara="1" rIns="45725" wrap="square" tIns="22850">
            <a:normAutofit/>
          </a:bodyPr>
          <a:lstStyle>
            <a:lvl1pPr indent="-228600" lvl="0" marL="457200" algn="l">
              <a:spcBef>
                <a:spcPts val="200"/>
              </a:spcBef>
              <a:spcAft>
                <a:spcPts val="0"/>
              </a:spcAft>
              <a:buClr>
                <a:schemeClr val="dk1"/>
              </a:buClr>
              <a:buSzPts val="1200"/>
              <a:buNone/>
              <a:defRPr b="1" sz="1200"/>
            </a:lvl1pPr>
            <a:lvl2pPr indent="-228600" lvl="1" marL="914400" algn="l">
              <a:spcBef>
                <a:spcPts val="200"/>
              </a:spcBef>
              <a:spcAft>
                <a:spcPts val="0"/>
              </a:spcAft>
              <a:buClr>
                <a:schemeClr val="dk1"/>
              </a:buClr>
              <a:buSzPts val="1000"/>
              <a:buNone/>
              <a:defRPr b="1" sz="1000"/>
            </a:lvl2pPr>
            <a:lvl3pPr indent="-228600" lvl="2" marL="1371600" algn="l">
              <a:spcBef>
                <a:spcPts val="200"/>
              </a:spcBef>
              <a:spcAft>
                <a:spcPts val="0"/>
              </a:spcAft>
              <a:buClr>
                <a:schemeClr val="dk1"/>
              </a:buClr>
              <a:buSzPts val="900"/>
              <a:buNone/>
              <a:defRPr b="1" sz="900"/>
            </a:lvl3pPr>
            <a:lvl4pPr indent="-228600" lvl="3" marL="1828800" algn="l">
              <a:spcBef>
                <a:spcPts val="200"/>
              </a:spcBef>
              <a:spcAft>
                <a:spcPts val="0"/>
              </a:spcAft>
              <a:buClr>
                <a:schemeClr val="dk1"/>
              </a:buClr>
              <a:buSzPts val="800"/>
              <a:buNone/>
              <a:defRPr b="1" sz="800"/>
            </a:lvl4pPr>
            <a:lvl5pPr indent="-228600" lvl="4" marL="2286000" algn="l">
              <a:spcBef>
                <a:spcPts val="200"/>
              </a:spcBef>
              <a:spcAft>
                <a:spcPts val="0"/>
              </a:spcAft>
              <a:buClr>
                <a:schemeClr val="dk1"/>
              </a:buClr>
              <a:buSzPts val="800"/>
              <a:buNone/>
              <a:defRPr b="1" sz="800"/>
            </a:lvl5pPr>
            <a:lvl6pPr indent="-228600" lvl="5" marL="2743200" algn="l">
              <a:spcBef>
                <a:spcPts val="200"/>
              </a:spcBef>
              <a:spcAft>
                <a:spcPts val="0"/>
              </a:spcAft>
              <a:buClr>
                <a:schemeClr val="dk1"/>
              </a:buClr>
              <a:buSzPts val="800"/>
              <a:buNone/>
              <a:defRPr b="1" sz="800"/>
            </a:lvl6pPr>
            <a:lvl7pPr indent="-228600" lvl="6" marL="3200400" algn="l">
              <a:spcBef>
                <a:spcPts val="200"/>
              </a:spcBef>
              <a:spcAft>
                <a:spcPts val="0"/>
              </a:spcAft>
              <a:buClr>
                <a:schemeClr val="dk1"/>
              </a:buClr>
              <a:buSzPts val="800"/>
              <a:buNone/>
              <a:defRPr b="1" sz="800"/>
            </a:lvl7pPr>
            <a:lvl8pPr indent="-228600" lvl="7" marL="3657600" algn="l">
              <a:spcBef>
                <a:spcPts val="200"/>
              </a:spcBef>
              <a:spcAft>
                <a:spcPts val="0"/>
              </a:spcAft>
              <a:buClr>
                <a:schemeClr val="dk1"/>
              </a:buClr>
              <a:buSzPts val="800"/>
              <a:buNone/>
              <a:defRPr b="1" sz="800"/>
            </a:lvl8pPr>
            <a:lvl9pPr indent="-228600" lvl="8" marL="4114800" algn="l">
              <a:spcBef>
                <a:spcPts val="200"/>
              </a:spcBef>
              <a:spcAft>
                <a:spcPts val="0"/>
              </a:spcAft>
              <a:buClr>
                <a:schemeClr val="dk1"/>
              </a:buClr>
              <a:buSzPts val="800"/>
              <a:buNone/>
              <a:defRPr b="1" sz="800"/>
            </a:lvl9pPr>
          </a:lstStyle>
          <a:p/>
        </p:txBody>
      </p:sp>
      <p:sp>
        <p:nvSpPr>
          <p:cNvPr id="90" name="Google Shape;90;p19"/>
          <p:cNvSpPr txBox="1"/>
          <p:nvPr>
            <p:ph idx="4" type="body"/>
          </p:nvPr>
        </p:nvSpPr>
        <p:spPr>
          <a:xfrm>
            <a:off x="2322513" y="1087438"/>
            <a:ext cx="2021100" cy="1975800"/>
          </a:xfrm>
          <a:prstGeom prst="rect">
            <a:avLst/>
          </a:prstGeom>
          <a:noFill/>
          <a:ln>
            <a:noFill/>
          </a:ln>
        </p:spPr>
        <p:txBody>
          <a:bodyPr anchorCtr="0" anchor="t" bIns="22850" lIns="45725" spcFirstLastPara="1" rIns="45725" wrap="square" tIns="22850">
            <a:normAutofit/>
          </a:bodyPr>
          <a:lstStyle>
            <a:lvl1pPr indent="-304800" lvl="0" marL="457200" algn="l">
              <a:spcBef>
                <a:spcPts val="200"/>
              </a:spcBef>
              <a:spcAft>
                <a:spcPts val="0"/>
              </a:spcAft>
              <a:buClr>
                <a:schemeClr val="dk1"/>
              </a:buClr>
              <a:buSzPts val="1200"/>
              <a:buChar char="•"/>
              <a:defRPr sz="1200"/>
            </a:lvl1pPr>
            <a:lvl2pPr indent="-292100" lvl="1" marL="914400" algn="l">
              <a:spcBef>
                <a:spcPts val="200"/>
              </a:spcBef>
              <a:spcAft>
                <a:spcPts val="0"/>
              </a:spcAft>
              <a:buClr>
                <a:schemeClr val="dk1"/>
              </a:buClr>
              <a:buSzPts val="1000"/>
              <a:buChar char="–"/>
              <a:defRPr sz="1000"/>
            </a:lvl2pPr>
            <a:lvl3pPr indent="-285750" lvl="2" marL="1371600" algn="l">
              <a:spcBef>
                <a:spcPts val="200"/>
              </a:spcBef>
              <a:spcAft>
                <a:spcPts val="0"/>
              </a:spcAft>
              <a:buClr>
                <a:schemeClr val="dk1"/>
              </a:buClr>
              <a:buSzPts val="900"/>
              <a:buChar char="•"/>
              <a:defRPr sz="900"/>
            </a:lvl3pPr>
            <a:lvl4pPr indent="-279400" lvl="3" marL="1828800" algn="l">
              <a:spcBef>
                <a:spcPts val="200"/>
              </a:spcBef>
              <a:spcAft>
                <a:spcPts val="0"/>
              </a:spcAft>
              <a:buClr>
                <a:schemeClr val="dk1"/>
              </a:buClr>
              <a:buSzPts val="800"/>
              <a:buChar char="–"/>
              <a:defRPr sz="800"/>
            </a:lvl4pPr>
            <a:lvl5pPr indent="-279400" lvl="4" marL="2286000" algn="l">
              <a:spcBef>
                <a:spcPts val="200"/>
              </a:spcBef>
              <a:spcAft>
                <a:spcPts val="0"/>
              </a:spcAft>
              <a:buClr>
                <a:schemeClr val="dk1"/>
              </a:buClr>
              <a:buSzPts val="800"/>
              <a:buChar char="»"/>
              <a:defRPr sz="800"/>
            </a:lvl5pPr>
            <a:lvl6pPr indent="-279400" lvl="5" marL="2743200" algn="l">
              <a:spcBef>
                <a:spcPts val="200"/>
              </a:spcBef>
              <a:spcAft>
                <a:spcPts val="0"/>
              </a:spcAft>
              <a:buClr>
                <a:schemeClr val="dk1"/>
              </a:buClr>
              <a:buSzPts val="800"/>
              <a:buChar char="•"/>
              <a:defRPr sz="800"/>
            </a:lvl6pPr>
            <a:lvl7pPr indent="-279400" lvl="6" marL="3200400" algn="l">
              <a:spcBef>
                <a:spcPts val="200"/>
              </a:spcBef>
              <a:spcAft>
                <a:spcPts val="0"/>
              </a:spcAft>
              <a:buClr>
                <a:schemeClr val="dk1"/>
              </a:buClr>
              <a:buSzPts val="800"/>
              <a:buChar char="•"/>
              <a:defRPr sz="800"/>
            </a:lvl7pPr>
            <a:lvl8pPr indent="-279400" lvl="7" marL="3657600" algn="l">
              <a:spcBef>
                <a:spcPts val="200"/>
              </a:spcBef>
              <a:spcAft>
                <a:spcPts val="0"/>
              </a:spcAft>
              <a:buClr>
                <a:schemeClr val="dk1"/>
              </a:buClr>
              <a:buSzPts val="800"/>
              <a:buChar char="•"/>
              <a:defRPr sz="800"/>
            </a:lvl8pPr>
            <a:lvl9pPr indent="-279400" lvl="8" marL="4114800" algn="l">
              <a:spcBef>
                <a:spcPts val="200"/>
              </a:spcBef>
              <a:spcAft>
                <a:spcPts val="0"/>
              </a:spcAft>
              <a:buClr>
                <a:schemeClr val="dk1"/>
              </a:buClr>
              <a:buSzPts val="800"/>
              <a:buChar char="•"/>
              <a:defRPr sz="800"/>
            </a:lvl9pPr>
          </a:lstStyle>
          <a:p/>
        </p:txBody>
      </p:sp>
      <p:sp>
        <p:nvSpPr>
          <p:cNvPr id="91" name="Google Shape;91;p19"/>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2" name="Google Shape;92;p19"/>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3" name="Google Shape;93;p19"/>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4" name="Shape 94"/>
        <p:cNvGrpSpPr/>
        <p:nvPr/>
      </p:nvGrpSpPr>
      <p:grpSpPr>
        <a:xfrm>
          <a:off x="0" y="0"/>
          <a:ext cx="0" cy="0"/>
          <a:chOff x="0" y="0"/>
          <a:chExt cx="0" cy="0"/>
        </a:xfrm>
      </p:grpSpPr>
      <p:sp>
        <p:nvSpPr>
          <p:cNvPr id="95" name="Google Shape;95;p20"/>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96" name="Google Shape;96;p20"/>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7" name="Google Shape;97;p20"/>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8" name="Google Shape;98;p20"/>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99" name="Shape 99"/>
        <p:cNvGrpSpPr/>
        <p:nvPr/>
      </p:nvGrpSpPr>
      <p:grpSpPr>
        <a:xfrm>
          <a:off x="0" y="0"/>
          <a:ext cx="0" cy="0"/>
          <a:chOff x="0" y="0"/>
          <a:chExt cx="0" cy="0"/>
        </a:xfrm>
      </p:grpSpPr>
      <p:sp>
        <p:nvSpPr>
          <p:cNvPr id="100" name="Google Shape;100;p21"/>
          <p:cNvSpPr txBox="1"/>
          <p:nvPr>
            <p:ph type="title"/>
          </p:nvPr>
        </p:nvSpPr>
        <p:spPr>
          <a:xfrm>
            <a:off x="228600" y="136525"/>
            <a:ext cx="1504200" cy="581100"/>
          </a:xfrm>
          <a:prstGeom prst="rect">
            <a:avLst/>
          </a:prstGeom>
          <a:noFill/>
          <a:ln>
            <a:noFill/>
          </a:ln>
        </p:spPr>
        <p:txBody>
          <a:bodyPr anchorCtr="0" anchor="b" bIns="22850" lIns="45725" spcFirstLastPara="1" rIns="45725" wrap="square" tIns="22850">
            <a:normAutofit/>
          </a:bodyPr>
          <a:lstStyle>
            <a:lvl1pPr lvl="0" algn="l">
              <a:spcBef>
                <a:spcPts val="0"/>
              </a:spcBef>
              <a:spcAft>
                <a:spcPts val="0"/>
              </a:spcAft>
              <a:buClr>
                <a:schemeClr val="dk1"/>
              </a:buClr>
              <a:buSzPts val="1000"/>
              <a:buFont typeface="Calibri"/>
              <a:buNone/>
              <a:defRPr b="1" sz="1000"/>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01" name="Google Shape;101;p21"/>
          <p:cNvSpPr txBox="1"/>
          <p:nvPr>
            <p:ph idx="1" type="body"/>
          </p:nvPr>
        </p:nvSpPr>
        <p:spPr>
          <a:xfrm>
            <a:off x="1787525" y="136525"/>
            <a:ext cx="2556000" cy="2926500"/>
          </a:xfrm>
          <a:prstGeom prst="rect">
            <a:avLst/>
          </a:prstGeom>
          <a:noFill/>
          <a:ln>
            <a:noFill/>
          </a:ln>
        </p:spPr>
        <p:txBody>
          <a:bodyPr anchorCtr="0" anchor="t" bIns="22850" lIns="45725" spcFirstLastPara="1" rIns="45725" wrap="square" tIns="22850">
            <a:normAutofit/>
          </a:bodyPr>
          <a:lstStyle>
            <a:lvl1pPr indent="-330200" lvl="0" marL="457200" algn="l">
              <a:spcBef>
                <a:spcPts val="300"/>
              </a:spcBef>
              <a:spcAft>
                <a:spcPts val="0"/>
              </a:spcAft>
              <a:buClr>
                <a:schemeClr val="dk1"/>
              </a:buClr>
              <a:buSzPts val="1600"/>
              <a:buChar char="•"/>
              <a:defRPr sz="1600"/>
            </a:lvl1pPr>
            <a:lvl2pPr indent="-317500" lvl="1" marL="914400" algn="l">
              <a:spcBef>
                <a:spcPts val="300"/>
              </a:spcBef>
              <a:spcAft>
                <a:spcPts val="0"/>
              </a:spcAft>
              <a:buClr>
                <a:schemeClr val="dk1"/>
              </a:buClr>
              <a:buSzPts val="1400"/>
              <a:buChar char="–"/>
              <a:defRPr sz="1400"/>
            </a:lvl2pPr>
            <a:lvl3pPr indent="-304800" lvl="2" marL="1371600" algn="l">
              <a:spcBef>
                <a:spcPts val="200"/>
              </a:spcBef>
              <a:spcAft>
                <a:spcPts val="0"/>
              </a:spcAft>
              <a:buClr>
                <a:schemeClr val="dk1"/>
              </a:buClr>
              <a:buSzPts val="1200"/>
              <a:buChar char="•"/>
              <a:defRPr sz="1200"/>
            </a:lvl3pPr>
            <a:lvl4pPr indent="-292100" lvl="3" marL="1828800" algn="l">
              <a:spcBef>
                <a:spcPts val="200"/>
              </a:spcBef>
              <a:spcAft>
                <a:spcPts val="0"/>
              </a:spcAft>
              <a:buClr>
                <a:schemeClr val="dk1"/>
              </a:buClr>
              <a:buSzPts val="1000"/>
              <a:buChar char="–"/>
              <a:defRPr sz="1000"/>
            </a:lvl4pPr>
            <a:lvl5pPr indent="-292100" lvl="4" marL="2286000" algn="l">
              <a:spcBef>
                <a:spcPts val="200"/>
              </a:spcBef>
              <a:spcAft>
                <a:spcPts val="0"/>
              </a:spcAft>
              <a:buClr>
                <a:schemeClr val="dk1"/>
              </a:buClr>
              <a:buSzPts val="1000"/>
              <a:buChar char="»"/>
              <a:defRPr sz="1000"/>
            </a:lvl5pPr>
            <a:lvl6pPr indent="-292100" lvl="5" marL="2743200" algn="l">
              <a:spcBef>
                <a:spcPts val="200"/>
              </a:spcBef>
              <a:spcAft>
                <a:spcPts val="0"/>
              </a:spcAft>
              <a:buClr>
                <a:schemeClr val="dk1"/>
              </a:buClr>
              <a:buSzPts val="1000"/>
              <a:buChar char="•"/>
              <a:defRPr sz="1000"/>
            </a:lvl6pPr>
            <a:lvl7pPr indent="-292100" lvl="6" marL="3200400" algn="l">
              <a:spcBef>
                <a:spcPts val="200"/>
              </a:spcBef>
              <a:spcAft>
                <a:spcPts val="0"/>
              </a:spcAft>
              <a:buClr>
                <a:schemeClr val="dk1"/>
              </a:buClr>
              <a:buSzPts val="1000"/>
              <a:buChar char="•"/>
              <a:defRPr sz="1000"/>
            </a:lvl7pPr>
            <a:lvl8pPr indent="-292100" lvl="7" marL="3657600" algn="l">
              <a:spcBef>
                <a:spcPts val="200"/>
              </a:spcBef>
              <a:spcAft>
                <a:spcPts val="0"/>
              </a:spcAft>
              <a:buClr>
                <a:schemeClr val="dk1"/>
              </a:buClr>
              <a:buSzPts val="1000"/>
              <a:buChar char="•"/>
              <a:defRPr sz="1000"/>
            </a:lvl8pPr>
            <a:lvl9pPr indent="-292100" lvl="8" marL="4114800" algn="l">
              <a:spcBef>
                <a:spcPts val="200"/>
              </a:spcBef>
              <a:spcAft>
                <a:spcPts val="0"/>
              </a:spcAft>
              <a:buClr>
                <a:schemeClr val="dk1"/>
              </a:buClr>
              <a:buSzPts val="1000"/>
              <a:buChar char="•"/>
              <a:defRPr sz="1000"/>
            </a:lvl9pPr>
          </a:lstStyle>
          <a:p/>
        </p:txBody>
      </p:sp>
      <p:sp>
        <p:nvSpPr>
          <p:cNvPr id="102" name="Google Shape;102;p21"/>
          <p:cNvSpPr txBox="1"/>
          <p:nvPr>
            <p:ph idx="2" type="body"/>
          </p:nvPr>
        </p:nvSpPr>
        <p:spPr>
          <a:xfrm>
            <a:off x="228600" y="717550"/>
            <a:ext cx="1504200" cy="2345700"/>
          </a:xfrm>
          <a:prstGeom prst="rect">
            <a:avLst/>
          </a:prstGeom>
          <a:noFill/>
          <a:ln>
            <a:noFill/>
          </a:ln>
        </p:spPr>
        <p:txBody>
          <a:bodyPr anchorCtr="0" anchor="t" bIns="22850" lIns="45725" spcFirstLastPara="1" rIns="45725" wrap="square" tIns="22850">
            <a:normAutofit/>
          </a:bodyPr>
          <a:lstStyle>
            <a:lvl1pPr indent="-228600" lvl="0" marL="457200" algn="l">
              <a:spcBef>
                <a:spcPts val="100"/>
              </a:spcBef>
              <a:spcAft>
                <a:spcPts val="0"/>
              </a:spcAft>
              <a:buClr>
                <a:schemeClr val="dk1"/>
              </a:buClr>
              <a:buSzPts val="700"/>
              <a:buNone/>
              <a:defRPr sz="700"/>
            </a:lvl1pPr>
            <a:lvl2pPr indent="-228600" lvl="1" marL="914400" algn="l">
              <a:spcBef>
                <a:spcPts val="100"/>
              </a:spcBef>
              <a:spcAft>
                <a:spcPts val="0"/>
              </a:spcAft>
              <a:buClr>
                <a:schemeClr val="dk1"/>
              </a:buClr>
              <a:buSzPts val="600"/>
              <a:buNone/>
              <a:defRPr sz="600"/>
            </a:lvl2pPr>
            <a:lvl3pPr indent="-228600" lvl="2" marL="1371600" algn="l">
              <a:spcBef>
                <a:spcPts val="100"/>
              </a:spcBef>
              <a:spcAft>
                <a:spcPts val="0"/>
              </a:spcAft>
              <a:buClr>
                <a:schemeClr val="dk1"/>
              </a:buClr>
              <a:buSzPts val="500"/>
              <a:buNone/>
              <a:defRPr sz="500"/>
            </a:lvl3pPr>
            <a:lvl4pPr indent="-228600" lvl="3" marL="1828800" algn="l">
              <a:spcBef>
                <a:spcPts val="100"/>
              </a:spcBef>
              <a:spcAft>
                <a:spcPts val="0"/>
              </a:spcAft>
              <a:buClr>
                <a:schemeClr val="dk1"/>
              </a:buClr>
              <a:buSzPts val="500"/>
              <a:buNone/>
              <a:defRPr sz="500"/>
            </a:lvl4pPr>
            <a:lvl5pPr indent="-228600" lvl="4" marL="2286000" algn="l">
              <a:spcBef>
                <a:spcPts val="100"/>
              </a:spcBef>
              <a:spcAft>
                <a:spcPts val="0"/>
              </a:spcAft>
              <a:buClr>
                <a:schemeClr val="dk1"/>
              </a:buClr>
              <a:buSzPts val="500"/>
              <a:buNone/>
              <a:defRPr sz="500"/>
            </a:lvl5pPr>
            <a:lvl6pPr indent="-228600" lvl="5" marL="2743200" algn="l">
              <a:spcBef>
                <a:spcPts val="100"/>
              </a:spcBef>
              <a:spcAft>
                <a:spcPts val="0"/>
              </a:spcAft>
              <a:buClr>
                <a:schemeClr val="dk1"/>
              </a:buClr>
              <a:buSzPts val="500"/>
              <a:buNone/>
              <a:defRPr sz="500"/>
            </a:lvl6pPr>
            <a:lvl7pPr indent="-228600" lvl="6" marL="3200400" algn="l">
              <a:spcBef>
                <a:spcPts val="100"/>
              </a:spcBef>
              <a:spcAft>
                <a:spcPts val="0"/>
              </a:spcAft>
              <a:buClr>
                <a:schemeClr val="dk1"/>
              </a:buClr>
              <a:buSzPts val="500"/>
              <a:buNone/>
              <a:defRPr sz="500"/>
            </a:lvl7pPr>
            <a:lvl8pPr indent="-228600" lvl="7" marL="3657600" algn="l">
              <a:spcBef>
                <a:spcPts val="100"/>
              </a:spcBef>
              <a:spcAft>
                <a:spcPts val="0"/>
              </a:spcAft>
              <a:buClr>
                <a:schemeClr val="dk1"/>
              </a:buClr>
              <a:buSzPts val="500"/>
              <a:buNone/>
              <a:defRPr sz="500"/>
            </a:lvl8pPr>
            <a:lvl9pPr indent="-228600" lvl="8" marL="4114800" algn="l">
              <a:spcBef>
                <a:spcPts val="100"/>
              </a:spcBef>
              <a:spcAft>
                <a:spcPts val="0"/>
              </a:spcAft>
              <a:buClr>
                <a:schemeClr val="dk1"/>
              </a:buClr>
              <a:buSzPts val="500"/>
              <a:buNone/>
              <a:defRPr sz="500"/>
            </a:lvl9pPr>
          </a:lstStyle>
          <a:p/>
        </p:txBody>
      </p:sp>
      <p:sp>
        <p:nvSpPr>
          <p:cNvPr id="103" name="Google Shape;103;p21"/>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04" name="Google Shape;104;p21"/>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05" name="Google Shape;105;p21"/>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896144" y="2400300"/>
            <a:ext cx="2743200" cy="283500"/>
          </a:xfrm>
          <a:prstGeom prst="rect">
            <a:avLst/>
          </a:prstGeom>
          <a:noFill/>
          <a:ln>
            <a:noFill/>
          </a:ln>
        </p:spPr>
        <p:txBody>
          <a:bodyPr anchorCtr="0" anchor="b" bIns="22850" lIns="45725" spcFirstLastPara="1" rIns="45725" wrap="square" tIns="22850">
            <a:normAutofit/>
          </a:bodyPr>
          <a:lstStyle>
            <a:lvl1pPr lvl="0" algn="l">
              <a:spcBef>
                <a:spcPts val="0"/>
              </a:spcBef>
              <a:spcAft>
                <a:spcPts val="0"/>
              </a:spcAft>
              <a:buClr>
                <a:schemeClr val="dk1"/>
              </a:buClr>
              <a:buSzPts val="1000"/>
              <a:buFont typeface="Calibri"/>
              <a:buNone/>
              <a:defRPr b="1" sz="1000"/>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08" name="Google Shape;108;p22"/>
          <p:cNvSpPr/>
          <p:nvPr>
            <p:ph idx="2" type="pic"/>
          </p:nvPr>
        </p:nvSpPr>
        <p:spPr>
          <a:xfrm>
            <a:off x="896144" y="306388"/>
            <a:ext cx="2743200" cy="2057400"/>
          </a:xfrm>
          <a:prstGeom prst="rect">
            <a:avLst/>
          </a:prstGeom>
          <a:noFill/>
          <a:ln>
            <a:noFill/>
          </a:ln>
        </p:spPr>
      </p:sp>
      <p:sp>
        <p:nvSpPr>
          <p:cNvPr id="109" name="Google Shape;109;p22"/>
          <p:cNvSpPr txBox="1"/>
          <p:nvPr>
            <p:ph idx="1" type="body"/>
          </p:nvPr>
        </p:nvSpPr>
        <p:spPr>
          <a:xfrm>
            <a:off x="896144" y="2683669"/>
            <a:ext cx="2743200" cy="402600"/>
          </a:xfrm>
          <a:prstGeom prst="rect">
            <a:avLst/>
          </a:prstGeom>
          <a:noFill/>
          <a:ln>
            <a:noFill/>
          </a:ln>
        </p:spPr>
        <p:txBody>
          <a:bodyPr anchorCtr="0" anchor="t" bIns="22850" lIns="45725" spcFirstLastPara="1" rIns="45725" wrap="square" tIns="22850">
            <a:normAutofit/>
          </a:bodyPr>
          <a:lstStyle>
            <a:lvl1pPr indent="-228600" lvl="0" marL="457200" algn="l">
              <a:spcBef>
                <a:spcPts val="100"/>
              </a:spcBef>
              <a:spcAft>
                <a:spcPts val="0"/>
              </a:spcAft>
              <a:buClr>
                <a:schemeClr val="dk1"/>
              </a:buClr>
              <a:buSzPts val="700"/>
              <a:buNone/>
              <a:defRPr sz="700"/>
            </a:lvl1pPr>
            <a:lvl2pPr indent="-228600" lvl="1" marL="914400" algn="l">
              <a:spcBef>
                <a:spcPts val="100"/>
              </a:spcBef>
              <a:spcAft>
                <a:spcPts val="0"/>
              </a:spcAft>
              <a:buClr>
                <a:schemeClr val="dk1"/>
              </a:buClr>
              <a:buSzPts val="600"/>
              <a:buNone/>
              <a:defRPr sz="600"/>
            </a:lvl2pPr>
            <a:lvl3pPr indent="-228600" lvl="2" marL="1371600" algn="l">
              <a:spcBef>
                <a:spcPts val="100"/>
              </a:spcBef>
              <a:spcAft>
                <a:spcPts val="0"/>
              </a:spcAft>
              <a:buClr>
                <a:schemeClr val="dk1"/>
              </a:buClr>
              <a:buSzPts val="500"/>
              <a:buNone/>
              <a:defRPr sz="500"/>
            </a:lvl3pPr>
            <a:lvl4pPr indent="-228600" lvl="3" marL="1828800" algn="l">
              <a:spcBef>
                <a:spcPts val="100"/>
              </a:spcBef>
              <a:spcAft>
                <a:spcPts val="0"/>
              </a:spcAft>
              <a:buClr>
                <a:schemeClr val="dk1"/>
              </a:buClr>
              <a:buSzPts val="500"/>
              <a:buNone/>
              <a:defRPr sz="500"/>
            </a:lvl4pPr>
            <a:lvl5pPr indent="-228600" lvl="4" marL="2286000" algn="l">
              <a:spcBef>
                <a:spcPts val="100"/>
              </a:spcBef>
              <a:spcAft>
                <a:spcPts val="0"/>
              </a:spcAft>
              <a:buClr>
                <a:schemeClr val="dk1"/>
              </a:buClr>
              <a:buSzPts val="500"/>
              <a:buNone/>
              <a:defRPr sz="500"/>
            </a:lvl5pPr>
            <a:lvl6pPr indent="-228600" lvl="5" marL="2743200" algn="l">
              <a:spcBef>
                <a:spcPts val="100"/>
              </a:spcBef>
              <a:spcAft>
                <a:spcPts val="0"/>
              </a:spcAft>
              <a:buClr>
                <a:schemeClr val="dk1"/>
              </a:buClr>
              <a:buSzPts val="500"/>
              <a:buNone/>
              <a:defRPr sz="500"/>
            </a:lvl6pPr>
            <a:lvl7pPr indent="-228600" lvl="6" marL="3200400" algn="l">
              <a:spcBef>
                <a:spcPts val="100"/>
              </a:spcBef>
              <a:spcAft>
                <a:spcPts val="0"/>
              </a:spcAft>
              <a:buClr>
                <a:schemeClr val="dk1"/>
              </a:buClr>
              <a:buSzPts val="500"/>
              <a:buNone/>
              <a:defRPr sz="500"/>
            </a:lvl7pPr>
            <a:lvl8pPr indent="-228600" lvl="7" marL="3657600" algn="l">
              <a:spcBef>
                <a:spcPts val="100"/>
              </a:spcBef>
              <a:spcAft>
                <a:spcPts val="0"/>
              </a:spcAft>
              <a:buClr>
                <a:schemeClr val="dk1"/>
              </a:buClr>
              <a:buSzPts val="500"/>
              <a:buNone/>
              <a:defRPr sz="500"/>
            </a:lvl8pPr>
            <a:lvl9pPr indent="-228600" lvl="8" marL="4114800" algn="l">
              <a:spcBef>
                <a:spcPts val="100"/>
              </a:spcBef>
              <a:spcAft>
                <a:spcPts val="0"/>
              </a:spcAft>
              <a:buClr>
                <a:schemeClr val="dk1"/>
              </a:buClr>
              <a:buSzPts val="500"/>
              <a:buNone/>
              <a:defRPr sz="500"/>
            </a:lvl9pPr>
          </a:lstStyle>
          <a:p/>
        </p:txBody>
      </p:sp>
      <p:sp>
        <p:nvSpPr>
          <p:cNvPr id="110" name="Google Shape;110;p22"/>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1" name="Google Shape;111;p22"/>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2" name="Google Shape;112;p22"/>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13" name="Shape 113"/>
        <p:cNvGrpSpPr/>
        <p:nvPr/>
      </p:nvGrpSpPr>
      <p:grpSpPr>
        <a:xfrm>
          <a:off x="0" y="0"/>
          <a:ext cx="0" cy="0"/>
          <a:chOff x="0" y="0"/>
          <a:chExt cx="0" cy="0"/>
        </a:xfrm>
      </p:grpSpPr>
      <p:sp>
        <p:nvSpPr>
          <p:cNvPr id="114" name="Google Shape;114;p23"/>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15" name="Google Shape;115;p23"/>
          <p:cNvSpPr txBox="1"/>
          <p:nvPr>
            <p:ph idx="1" type="body"/>
          </p:nvPr>
        </p:nvSpPr>
        <p:spPr>
          <a:xfrm rot="5400000">
            <a:off x="1154400" y="-125700"/>
            <a:ext cx="2263200" cy="4114800"/>
          </a:xfrm>
          <a:prstGeom prst="rect">
            <a:avLst/>
          </a:prstGeom>
          <a:noFill/>
          <a:ln>
            <a:noFill/>
          </a:ln>
        </p:spPr>
        <p:txBody>
          <a:bodyPr anchorCtr="0" anchor="t" bIns="22850" lIns="45725" spcFirstLastPara="1" rIns="45725" wrap="square" tIns="22850">
            <a:normAutofit/>
          </a:bodyPr>
          <a:lstStyle>
            <a:lvl1pPr indent="-285750" lvl="0" marL="457200" algn="l">
              <a:spcBef>
                <a:spcPts val="200"/>
              </a:spcBef>
              <a:spcAft>
                <a:spcPts val="0"/>
              </a:spcAft>
              <a:buClr>
                <a:schemeClr val="dk1"/>
              </a:buClr>
              <a:buSzPts val="900"/>
              <a:buChar char="•"/>
              <a:defRPr/>
            </a:lvl1pPr>
            <a:lvl2pPr indent="-285750" lvl="1" marL="914400" algn="l">
              <a:spcBef>
                <a:spcPts val="200"/>
              </a:spcBef>
              <a:spcAft>
                <a:spcPts val="0"/>
              </a:spcAft>
              <a:buClr>
                <a:schemeClr val="dk1"/>
              </a:buClr>
              <a:buSzPts val="900"/>
              <a:buChar char="–"/>
              <a:defRPr/>
            </a:lvl2pPr>
            <a:lvl3pPr indent="-285750" lvl="2" marL="1371600" algn="l">
              <a:spcBef>
                <a:spcPts val="200"/>
              </a:spcBef>
              <a:spcAft>
                <a:spcPts val="0"/>
              </a:spcAft>
              <a:buClr>
                <a:schemeClr val="dk1"/>
              </a:buClr>
              <a:buSzPts val="900"/>
              <a:buChar char="•"/>
              <a:defRPr/>
            </a:lvl3pPr>
            <a:lvl4pPr indent="-285750" lvl="3" marL="1828800" algn="l">
              <a:spcBef>
                <a:spcPts val="200"/>
              </a:spcBef>
              <a:spcAft>
                <a:spcPts val="0"/>
              </a:spcAft>
              <a:buClr>
                <a:schemeClr val="dk1"/>
              </a:buClr>
              <a:buSzPts val="900"/>
              <a:buChar char="–"/>
              <a:defRPr/>
            </a:lvl4pPr>
            <a:lvl5pPr indent="-285750" lvl="4" marL="2286000" algn="l">
              <a:spcBef>
                <a:spcPts val="200"/>
              </a:spcBef>
              <a:spcAft>
                <a:spcPts val="0"/>
              </a:spcAft>
              <a:buClr>
                <a:schemeClr val="dk1"/>
              </a:buClr>
              <a:buSzPts val="900"/>
              <a:buChar char="»"/>
              <a:defRPr/>
            </a:lvl5pPr>
            <a:lvl6pPr indent="-285750" lvl="5" marL="2743200" algn="l">
              <a:spcBef>
                <a:spcPts val="200"/>
              </a:spcBef>
              <a:spcAft>
                <a:spcPts val="0"/>
              </a:spcAft>
              <a:buClr>
                <a:schemeClr val="dk1"/>
              </a:buClr>
              <a:buSzPts val="900"/>
              <a:buChar char="•"/>
              <a:defRPr/>
            </a:lvl6pPr>
            <a:lvl7pPr indent="-285750" lvl="6" marL="3200400" algn="l">
              <a:spcBef>
                <a:spcPts val="200"/>
              </a:spcBef>
              <a:spcAft>
                <a:spcPts val="0"/>
              </a:spcAft>
              <a:buClr>
                <a:schemeClr val="dk1"/>
              </a:buClr>
              <a:buSzPts val="900"/>
              <a:buChar char="•"/>
              <a:defRPr/>
            </a:lvl7pPr>
            <a:lvl8pPr indent="-285750" lvl="7" marL="3657600" algn="l">
              <a:spcBef>
                <a:spcPts val="200"/>
              </a:spcBef>
              <a:spcAft>
                <a:spcPts val="0"/>
              </a:spcAft>
              <a:buClr>
                <a:schemeClr val="dk1"/>
              </a:buClr>
              <a:buSzPts val="900"/>
              <a:buChar char="•"/>
              <a:defRPr/>
            </a:lvl8pPr>
            <a:lvl9pPr indent="-285750" lvl="8" marL="4114800" algn="l">
              <a:spcBef>
                <a:spcPts val="200"/>
              </a:spcBef>
              <a:spcAft>
                <a:spcPts val="0"/>
              </a:spcAft>
              <a:buClr>
                <a:schemeClr val="dk1"/>
              </a:buClr>
              <a:buSzPts val="900"/>
              <a:buChar char="•"/>
              <a:defRPr/>
            </a:lvl9pPr>
          </a:lstStyle>
          <a:p/>
        </p:txBody>
      </p:sp>
      <p:sp>
        <p:nvSpPr>
          <p:cNvPr id="116" name="Google Shape;116;p23"/>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7" name="Google Shape;117;p23"/>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8" name="Google Shape;118;p23"/>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19" name="Shape 119"/>
        <p:cNvGrpSpPr/>
        <p:nvPr/>
      </p:nvGrpSpPr>
      <p:grpSpPr>
        <a:xfrm>
          <a:off x="0" y="0"/>
          <a:ext cx="0" cy="0"/>
          <a:chOff x="0" y="0"/>
          <a:chExt cx="0" cy="0"/>
        </a:xfrm>
      </p:grpSpPr>
      <p:sp>
        <p:nvSpPr>
          <p:cNvPr id="120" name="Google Shape;120;p24"/>
          <p:cNvSpPr txBox="1"/>
          <p:nvPr>
            <p:ph type="title"/>
          </p:nvPr>
        </p:nvSpPr>
        <p:spPr>
          <a:xfrm rot="5400000">
            <a:off x="2366100" y="1085919"/>
            <a:ext cx="2925900" cy="10287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21" name="Google Shape;121;p24"/>
          <p:cNvSpPr txBox="1"/>
          <p:nvPr>
            <p:ph idx="1" type="body"/>
          </p:nvPr>
        </p:nvSpPr>
        <p:spPr>
          <a:xfrm rot="5400000">
            <a:off x="270600" y="95319"/>
            <a:ext cx="2925900" cy="3009900"/>
          </a:xfrm>
          <a:prstGeom prst="rect">
            <a:avLst/>
          </a:prstGeom>
          <a:noFill/>
          <a:ln>
            <a:noFill/>
          </a:ln>
        </p:spPr>
        <p:txBody>
          <a:bodyPr anchorCtr="0" anchor="t" bIns="22850" lIns="45725" spcFirstLastPara="1" rIns="45725" wrap="square" tIns="22850">
            <a:normAutofit/>
          </a:bodyPr>
          <a:lstStyle>
            <a:lvl1pPr indent="-285750" lvl="0" marL="457200" algn="l">
              <a:spcBef>
                <a:spcPts val="200"/>
              </a:spcBef>
              <a:spcAft>
                <a:spcPts val="0"/>
              </a:spcAft>
              <a:buClr>
                <a:schemeClr val="dk1"/>
              </a:buClr>
              <a:buSzPts val="900"/>
              <a:buChar char="•"/>
              <a:defRPr/>
            </a:lvl1pPr>
            <a:lvl2pPr indent="-285750" lvl="1" marL="914400" algn="l">
              <a:spcBef>
                <a:spcPts val="200"/>
              </a:spcBef>
              <a:spcAft>
                <a:spcPts val="0"/>
              </a:spcAft>
              <a:buClr>
                <a:schemeClr val="dk1"/>
              </a:buClr>
              <a:buSzPts val="900"/>
              <a:buChar char="–"/>
              <a:defRPr/>
            </a:lvl2pPr>
            <a:lvl3pPr indent="-285750" lvl="2" marL="1371600" algn="l">
              <a:spcBef>
                <a:spcPts val="200"/>
              </a:spcBef>
              <a:spcAft>
                <a:spcPts val="0"/>
              </a:spcAft>
              <a:buClr>
                <a:schemeClr val="dk1"/>
              </a:buClr>
              <a:buSzPts val="900"/>
              <a:buChar char="•"/>
              <a:defRPr/>
            </a:lvl3pPr>
            <a:lvl4pPr indent="-285750" lvl="3" marL="1828800" algn="l">
              <a:spcBef>
                <a:spcPts val="200"/>
              </a:spcBef>
              <a:spcAft>
                <a:spcPts val="0"/>
              </a:spcAft>
              <a:buClr>
                <a:schemeClr val="dk1"/>
              </a:buClr>
              <a:buSzPts val="900"/>
              <a:buChar char="–"/>
              <a:defRPr/>
            </a:lvl4pPr>
            <a:lvl5pPr indent="-285750" lvl="4" marL="2286000" algn="l">
              <a:spcBef>
                <a:spcPts val="200"/>
              </a:spcBef>
              <a:spcAft>
                <a:spcPts val="0"/>
              </a:spcAft>
              <a:buClr>
                <a:schemeClr val="dk1"/>
              </a:buClr>
              <a:buSzPts val="900"/>
              <a:buChar char="»"/>
              <a:defRPr/>
            </a:lvl5pPr>
            <a:lvl6pPr indent="-285750" lvl="5" marL="2743200" algn="l">
              <a:spcBef>
                <a:spcPts val="200"/>
              </a:spcBef>
              <a:spcAft>
                <a:spcPts val="0"/>
              </a:spcAft>
              <a:buClr>
                <a:schemeClr val="dk1"/>
              </a:buClr>
              <a:buSzPts val="900"/>
              <a:buChar char="•"/>
              <a:defRPr/>
            </a:lvl6pPr>
            <a:lvl7pPr indent="-285750" lvl="6" marL="3200400" algn="l">
              <a:spcBef>
                <a:spcPts val="200"/>
              </a:spcBef>
              <a:spcAft>
                <a:spcPts val="0"/>
              </a:spcAft>
              <a:buClr>
                <a:schemeClr val="dk1"/>
              </a:buClr>
              <a:buSzPts val="900"/>
              <a:buChar char="•"/>
              <a:defRPr/>
            </a:lvl7pPr>
            <a:lvl8pPr indent="-285750" lvl="7" marL="3657600" algn="l">
              <a:spcBef>
                <a:spcPts val="200"/>
              </a:spcBef>
              <a:spcAft>
                <a:spcPts val="0"/>
              </a:spcAft>
              <a:buClr>
                <a:schemeClr val="dk1"/>
              </a:buClr>
              <a:buSzPts val="900"/>
              <a:buChar char="•"/>
              <a:defRPr/>
            </a:lvl8pPr>
            <a:lvl9pPr indent="-285750" lvl="8" marL="4114800" algn="l">
              <a:spcBef>
                <a:spcPts val="200"/>
              </a:spcBef>
              <a:spcAft>
                <a:spcPts val="0"/>
              </a:spcAft>
              <a:buClr>
                <a:schemeClr val="dk1"/>
              </a:buClr>
              <a:buSzPts val="900"/>
              <a:buChar char="•"/>
              <a:defRPr/>
            </a:lvl9pPr>
          </a:lstStyle>
          <a:p/>
        </p:txBody>
      </p:sp>
      <p:sp>
        <p:nvSpPr>
          <p:cNvPr id="122" name="Google Shape;122;p24"/>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23" name="Google Shape;123;p24"/>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24" name="Google Shape;124;p24"/>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25"/>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27" name="Google Shape;127;p25"/>
          <p:cNvGrpSpPr/>
          <p:nvPr/>
        </p:nvGrpSpPr>
        <p:grpSpPr>
          <a:xfrm>
            <a:off x="830392" y="1191256"/>
            <a:ext cx="745763" cy="45826"/>
            <a:chOff x="4580561" y="2589004"/>
            <a:chExt cx="1064464" cy="25200"/>
          </a:xfrm>
        </p:grpSpPr>
        <p:sp>
          <p:nvSpPr>
            <p:cNvPr id="128" name="Google Shape;128;p25"/>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25"/>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0" name="Google Shape;130;p25"/>
          <p:cNvSpPr txBox="1"/>
          <p:nvPr>
            <p:ph type="title"/>
          </p:nvPr>
        </p:nvSpPr>
        <p:spPr>
          <a:xfrm>
            <a:off x="730000" y="1318650"/>
            <a:ext cx="3300900" cy="1687200"/>
          </a:xfrm>
          <a:prstGeom prst="rect">
            <a:avLst/>
          </a:prstGeom>
        </p:spPr>
        <p:txBody>
          <a:bodyPr anchorCtr="0" anchor="ctr" bIns="22850" lIns="45725" spcFirstLastPara="1" rIns="45725" wrap="square" tIns="22850">
            <a:normAutofit/>
          </a:bodyPr>
          <a:lstStyle>
            <a:lvl1pPr lvl="0">
              <a:spcBef>
                <a:spcPts val="0"/>
              </a:spcBef>
              <a:spcAft>
                <a:spcPts val="0"/>
              </a:spcAft>
              <a:buClr>
                <a:schemeClr val="dk2"/>
              </a:buClr>
              <a:buSzPts val="3000"/>
              <a:buNone/>
              <a:defRPr sz="3000">
                <a:solidFill>
                  <a:schemeClr val="dk2"/>
                </a:solidFill>
              </a:defRPr>
            </a:lvl1pPr>
            <a:lvl2pPr lvl="1">
              <a:spcBef>
                <a:spcPts val="0"/>
              </a:spcBef>
              <a:spcAft>
                <a:spcPts val="0"/>
              </a:spcAft>
              <a:buClr>
                <a:schemeClr val="dk2"/>
              </a:buClr>
              <a:buSzPts val="3000"/>
              <a:buNone/>
              <a:defRPr sz="3000">
                <a:solidFill>
                  <a:schemeClr val="dk2"/>
                </a:solidFill>
              </a:defRPr>
            </a:lvl2pPr>
            <a:lvl3pPr lvl="2">
              <a:spcBef>
                <a:spcPts val="0"/>
              </a:spcBef>
              <a:spcAft>
                <a:spcPts val="0"/>
              </a:spcAft>
              <a:buClr>
                <a:schemeClr val="dk2"/>
              </a:buClr>
              <a:buSzPts val="3000"/>
              <a:buNone/>
              <a:defRPr sz="3000">
                <a:solidFill>
                  <a:schemeClr val="dk2"/>
                </a:solidFill>
              </a:defRPr>
            </a:lvl3pPr>
            <a:lvl4pPr lvl="3">
              <a:spcBef>
                <a:spcPts val="0"/>
              </a:spcBef>
              <a:spcAft>
                <a:spcPts val="0"/>
              </a:spcAft>
              <a:buClr>
                <a:schemeClr val="dk2"/>
              </a:buClr>
              <a:buSzPts val="3000"/>
              <a:buNone/>
              <a:defRPr sz="3000">
                <a:solidFill>
                  <a:schemeClr val="dk2"/>
                </a:solidFill>
              </a:defRPr>
            </a:lvl4pPr>
            <a:lvl5pPr lvl="4">
              <a:spcBef>
                <a:spcPts val="0"/>
              </a:spcBef>
              <a:spcAft>
                <a:spcPts val="0"/>
              </a:spcAft>
              <a:buClr>
                <a:schemeClr val="dk2"/>
              </a:buClr>
              <a:buSzPts val="3000"/>
              <a:buNone/>
              <a:defRPr sz="3000">
                <a:solidFill>
                  <a:schemeClr val="dk2"/>
                </a:solidFill>
              </a:defRPr>
            </a:lvl5pPr>
            <a:lvl6pPr lvl="5">
              <a:spcBef>
                <a:spcPts val="0"/>
              </a:spcBef>
              <a:spcAft>
                <a:spcPts val="0"/>
              </a:spcAft>
              <a:buClr>
                <a:schemeClr val="dk2"/>
              </a:buClr>
              <a:buSzPts val="3000"/>
              <a:buNone/>
              <a:defRPr sz="3000">
                <a:solidFill>
                  <a:schemeClr val="dk2"/>
                </a:solidFill>
              </a:defRPr>
            </a:lvl6pPr>
            <a:lvl7pPr lvl="6">
              <a:spcBef>
                <a:spcPts val="0"/>
              </a:spcBef>
              <a:spcAft>
                <a:spcPts val="0"/>
              </a:spcAft>
              <a:buClr>
                <a:schemeClr val="dk2"/>
              </a:buClr>
              <a:buSzPts val="3000"/>
              <a:buNone/>
              <a:defRPr sz="3000">
                <a:solidFill>
                  <a:schemeClr val="dk2"/>
                </a:solidFill>
              </a:defRPr>
            </a:lvl7pPr>
            <a:lvl8pPr lvl="7">
              <a:spcBef>
                <a:spcPts val="0"/>
              </a:spcBef>
              <a:spcAft>
                <a:spcPts val="0"/>
              </a:spcAft>
              <a:buClr>
                <a:schemeClr val="dk2"/>
              </a:buClr>
              <a:buSzPts val="3000"/>
              <a:buNone/>
              <a:defRPr sz="3000">
                <a:solidFill>
                  <a:schemeClr val="dk2"/>
                </a:solidFill>
              </a:defRPr>
            </a:lvl8pPr>
            <a:lvl9pPr lvl="8">
              <a:spcBef>
                <a:spcPts val="0"/>
              </a:spcBef>
              <a:spcAft>
                <a:spcPts val="0"/>
              </a:spcAft>
              <a:buClr>
                <a:schemeClr val="dk2"/>
              </a:buClr>
              <a:buSzPts val="3000"/>
              <a:buNone/>
              <a:defRPr sz="3000">
                <a:solidFill>
                  <a:schemeClr val="dk2"/>
                </a:solidFill>
              </a:defRPr>
            </a:lvl9pPr>
          </a:lstStyle>
          <a:p/>
        </p:txBody>
      </p:sp>
      <p:sp>
        <p:nvSpPr>
          <p:cNvPr id="131" name="Google Shape;131;p25"/>
          <p:cNvSpPr txBox="1"/>
          <p:nvPr>
            <p:ph idx="1" type="subTitle"/>
          </p:nvPr>
        </p:nvSpPr>
        <p:spPr>
          <a:xfrm>
            <a:off x="724950" y="3161525"/>
            <a:ext cx="3300900" cy="759000"/>
          </a:xfrm>
          <a:prstGeom prst="rect">
            <a:avLst/>
          </a:prstGeom>
        </p:spPr>
        <p:txBody>
          <a:bodyPr anchorCtr="0" anchor="t" bIns="22850" lIns="45725" spcFirstLastPara="1" rIns="45725" wrap="square" tIns="22850">
            <a:normAutofit/>
          </a:bodyPr>
          <a:lstStyle>
            <a:lvl1pPr lvl="0">
              <a:lnSpc>
                <a:spcPct val="100000"/>
              </a:lnSpc>
              <a:spcBef>
                <a:spcPts val="300"/>
              </a:spcBef>
              <a:spcAft>
                <a:spcPts val="0"/>
              </a:spcAft>
              <a:buSzPts val="1600"/>
              <a:buNone/>
              <a:defRPr sz="1600"/>
            </a:lvl1pPr>
            <a:lvl2pPr lvl="1">
              <a:lnSpc>
                <a:spcPct val="100000"/>
              </a:lnSpc>
              <a:spcBef>
                <a:spcPts val="300"/>
              </a:spcBef>
              <a:spcAft>
                <a:spcPts val="0"/>
              </a:spcAft>
              <a:buSzPts val="1600"/>
              <a:buNone/>
              <a:defRPr sz="1600"/>
            </a:lvl2pPr>
            <a:lvl3pPr lvl="2">
              <a:lnSpc>
                <a:spcPct val="100000"/>
              </a:lnSpc>
              <a:spcBef>
                <a:spcPts val="200"/>
              </a:spcBef>
              <a:spcAft>
                <a:spcPts val="0"/>
              </a:spcAft>
              <a:buSzPts val="1600"/>
              <a:buNone/>
              <a:defRPr sz="1600"/>
            </a:lvl3pPr>
            <a:lvl4pPr lvl="3">
              <a:lnSpc>
                <a:spcPct val="100000"/>
              </a:lnSpc>
              <a:spcBef>
                <a:spcPts val="200"/>
              </a:spcBef>
              <a:spcAft>
                <a:spcPts val="0"/>
              </a:spcAft>
              <a:buSzPts val="1600"/>
              <a:buNone/>
              <a:defRPr sz="1600"/>
            </a:lvl4pPr>
            <a:lvl5pPr lvl="4">
              <a:lnSpc>
                <a:spcPct val="100000"/>
              </a:lnSpc>
              <a:spcBef>
                <a:spcPts val="200"/>
              </a:spcBef>
              <a:spcAft>
                <a:spcPts val="0"/>
              </a:spcAft>
              <a:buSzPts val="1600"/>
              <a:buNone/>
              <a:defRPr sz="1600"/>
            </a:lvl5pPr>
            <a:lvl6pPr lvl="5">
              <a:lnSpc>
                <a:spcPct val="100000"/>
              </a:lnSpc>
              <a:spcBef>
                <a:spcPts val="200"/>
              </a:spcBef>
              <a:spcAft>
                <a:spcPts val="0"/>
              </a:spcAft>
              <a:buSzPts val="1600"/>
              <a:buNone/>
              <a:defRPr sz="1600"/>
            </a:lvl6pPr>
            <a:lvl7pPr lvl="6">
              <a:lnSpc>
                <a:spcPct val="100000"/>
              </a:lnSpc>
              <a:spcBef>
                <a:spcPts val="200"/>
              </a:spcBef>
              <a:spcAft>
                <a:spcPts val="0"/>
              </a:spcAft>
              <a:buSzPts val="1600"/>
              <a:buNone/>
              <a:defRPr sz="1600"/>
            </a:lvl7pPr>
            <a:lvl8pPr lvl="7">
              <a:lnSpc>
                <a:spcPct val="100000"/>
              </a:lnSpc>
              <a:spcBef>
                <a:spcPts val="200"/>
              </a:spcBef>
              <a:spcAft>
                <a:spcPts val="0"/>
              </a:spcAft>
              <a:buSzPts val="1600"/>
              <a:buNone/>
              <a:defRPr sz="1600"/>
            </a:lvl8pPr>
            <a:lvl9pPr lvl="8">
              <a:lnSpc>
                <a:spcPct val="100000"/>
              </a:lnSpc>
              <a:spcBef>
                <a:spcPts val="200"/>
              </a:spcBef>
              <a:spcAft>
                <a:spcPts val="0"/>
              </a:spcAft>
              <a:buSzPts val="1600"/>
              <a:buNone/>
              <a:defRPr sz="1600"/>
            </a:lvl9pPr>
          </a:lstStyle>
          <a:p/>
        </p:txBody>
      </p:sp>
      <p:sp>
        <p:nvSpPr>
          <p:cNvPr id="132" name="Google Shape;132;p25"/>
          <p:cNvSpPr txBox="1"/>
          <p:nvPr>
            <p:ph idx="2" type="body"/>
          </p:nvPr>
        </p:nvSpPr>
        <p:spPr>
          <a:xfrm>
            <a:off x="5174225" y="1352625"/>
            <a:ext cx="3374400" cy="3025500"/>
          </a:xfrm>
          <a:prstGeom prst="rect">
            <a:avLst/>
          </a:prstGeom>
        </p:spPr>
        <p:txBody>
          <a:bodyPr anchorCtr="0" anchor="t" bIns="22850" lIns="45725" spcFirstLastPara="1" rIns="45725" wrap="square" tIns="22850">
            <a:normAutofit/>
          </a:bodyPr>
          <a:lstStyle>
            <a:lvl1pPr indent="-330200" lvl="0" marL="457200">
              <a:spcBef>
                <a:spcPts val="300"/>
              </a:spcBef>
              <a:spcAft>
                <a:spcPts val="0"/>
              </a:spcAft>
              <a:buSzPts val="1600"/>
              <a:buChar char="•"/>
              <a:defRPr/>
            </a:lvl1pPr>
            <a:lvl2pPr indent="-317500" lvl="1" marL="914400">
              <a:spcBef>
                <a:spcPts val="300"/>
              </a:spcBef>
              <a:spcAft>
                <a:spcPts val="0"/>
              </a:spcAft>
              <a:buSzPts val="1400"/>
              <a:buChar char="–"/>
              <a:defRPr/>
            </a:lvl2pPr>
            <a:lvl3pPr indent="-304800" lvl="2" marL="1371600">
              <a:spcBef>
                <a:spcPts val="200"/>
              </a:spcBef>
              <a:spcAft>
                <a:spcPts val="0"/>
              </a:spcAft>
              <a:buSzPts val="1200"/>
              <a:buChar char="•"/>
              <a:defRPr/>
            </a:lvl3pPr>
            <a:lvl4pPr indent="-292100" lvl="3" marL="1828800">
              <a:spcBef>
                <a:spcPts val="200"/>
              </a:spcBef>
              <a:spcAft>
                <a:spcPts val="0"/>
              </a:spcAft>
              <a:buSzPts val="1000"/>
              <a:buChar char="–"/>
              <a:defRPr/>
            </a:lvl4pPr>
            <a:lvl5pPr indent="-292100" lvl="4" marL="2286000">
              <a:spcBef>
                <a:spcPts val="200"/>
              </a:spcBef>
              <a:spcAft>
                <a:spcPts val="0"/>
              </a:spcAft>
              <a:buSzPts val="1000"/>
              <a:buChar char="»"/>
              <a:defRPr/>
            </a:lvl5pPr>
            <a:lvl6pPr indent="-292100" lvl="5" marL="2743200">
              <a:spcBef>
                <a:spcPts val="200"/>
              </a:spcBef>
              <a:spcAft>
                <a:spcPts val="0"/>
              </a:spcAft>
              <a:buSzPts val="1000"/>
              <a:buChar char="•"/>
              <a:defRPr/>
            </a:lvl6pPr>
            <a:lvl7pPr indent="-292100" lvl="6" marL="3200400">
              <a:spcBef>
                <a:spcPts val="200"/>
              </a:spcBef>
              <a:spcAft>
                <a:spcPts val="0"/>
              </a:spcAft>
              <a:buSzPts val="1000"/>
              <a:buChar char="•"/>
              <a:defRPr/>
            </a:lvl7pPr>
            <a:lvl8pPr indent="-292100" lvl="7" marL="3657600">
              <a:spcBef>
                <a:spcPts val="200"/>
              </a:spcBef>
              <a:spcAft>
                <a:spcPts val="0"/>
              </a:spcAft>
              <a:buSzPts val="1000"/>
              <a:buChar char="•"/>
              <a:defRPr/>
            </a:lvl8pPr>
            <a:lvl9pPr indent="-292100" lvl="8" marL="4114800">
              <a:spcBef>
                <a:spcPts val="200"/>
              </a:spcBef>
              <a:spcAft>
                <a:spcPts val="0"/>
              </a:spcAft>
              <a:buSzPts val="1000"/>
              <a:buChar char="•"/>
              <a:defRPr/>
            </a:lvl9pPr>
          </a:lstStyle>
          <a:p/>
        </p:txBody>
      </p:sp>
      <p:sp>
        <p:nvSpPr>
          <p:cNvPr id="133" name="Google Shape;133;p25"/>
          <p:cNvSpPr txBox="1"/>
          <p:nvPr>
            <p:ph idx="12" type="sldNum"/>
          </p:nvPr>
        </p:nvSpPr>
        <p:spPr>
          <a:xfrm>
            <a:off x="8536302" y="4749851"/>
            <a:ext cx="548700" cy="393600"/>
          </a:xfrm>
          <a:prstGeom prst="rect">
            <a:avLst/>
          </a:prstGeom>
        </p:spPr>
        <p:txBody>
          <a:bodyPr anchorCtr="0" anchor="ctr" bIns="22850" lIns="45725" spcFirstLastPara="1" rIns="45725" wrap="square" tIns="2285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theme" Target="../theme/theme3.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marR="0" algn="ctr">
              <a:spcBef>
                <a:spcPts val="0"/>
              </a:spcBef>
              <a:spcAft>
                <a:spcPts val="0"/>
              </a:spcAft>
              <a:buClr>
                <a:schemeClr val="dk1"/>
              </a:buClr>
              <a:buSzPts val="2200"/>
              <a:buFont typeface="Calibri"/>
              <a:buNone/>
              <a:defRPr b="0" i="0" sz="2200" u="none" cap="none" strike="noStrike">
                <a:solidFill>
                  <a:schemeClr val="dk1"/>
                </a:solidFill>
                <a:latin typeface="Calibri"/>
                <a:ea typeface="Calibri"/>
                <a:cs typeface="Calibri"/>
                <a:sym typeface="Calibri"/>
              </a:defRPr>
            </a:lvl1pPr>
            <a:lvl2pPr lvl="1">
              <a:spcBef>
                <a:spcPts val="0"/>
              </a:spcBef>
              <a:spcAft>
                <a:spcPts val="0"/>
              </a:spcAft>
              <a:buSzPts val="700"/>
              <a:buNone/>
              <a:defRPr sz="900"/>
            </a:lvl2pPr>
            <a:lvl3pPr lvl="2">
              <a:spcBef>
                <a:spcPts val="0"/>
              </a:spcBef>
              <a:spcAft>
                <a:spcPts val="0"/>
              </a:spcAft>
              <a:buSzPts val="700"/>
              <a:buNone/>
              <a:defRPr sz="900"/>
            </a:lvl3pPr>
            <a:lvl4pPr lvl="3">
              <a:spcBef>
                <a:spcPts val="0"/>
              </a:spcBef>
              <a:spcAft>
                <a:spcPts val="0"/>
              </a:spcAft>
              <a:buSzPts val="700"/>
              <a:buNone/>
              <a:defRPr sz="900"/>
            </a:lvl4pPr>
            <a:lvl5pPr lvl="4">
              <a:spcBef>
                <a:spcPts val="0"/>
              </a:spcBef>
              <a:spcAft>
                <a:spcPts val="0"/>
              </a:spcAft>
              <a:buSzPts val="700"/>
              <a:buNone/>
              <a:defRPr sz="900"/>
            </a:lvl5pPr>
            <a:lvl6pPr lvl="5">
              <a:spcBef>
                <a:spcPts val="0"/>
              </a:spcBef>
              <a:spcAft>
                <a:spcPts val="0"/>
              </a:spcAft>
              <a:buSzPts val="700"/>
              <a:buNone/>
              <a:defRPr sz="900"/>
            </a:lvl6pPr>
            <a:lvl7pPr lvl="6">
              <a:spcBef>
                <a:spcPts val="0"/>
              </a:spcBef>
              <a:spcAft>
                <a:spcPts val="0"/>
              </a:spcAft>
              <a:buSzPts val="700"/>
              <a:buNone/>
              <a:defRPr sz="900"/>
            </a:lvl7pPr>
            <a:lvl8pPr lvl="7">
              <a:spcBef>
                <a:spcPts val="0"/>
              </a:spcBef>
              <a:spcAft>
                <a:spcPts val="0"/>
              </a:spcAft>
              <a:buSzPts val="700"/>
              <a:buNone/>
              <a:defRPr sz="900"/>
            </a:lvl8pPr>
            <a:lvl9pPr lvl="8">
              <a:spcBef>
                <a:spcPts val="0"/>
              </a:spcBef>
              <a:spcAft>
                <a:spcPts val="0"/>
              </a:spcAft>
              <a:buSzPts val="700"/>
              <a:buNone/>
              <a:defRPr sz="900"/>
            </a:lvl9pPr>
          </a:lstStyle>
          <a:p/>
        </p:txBody>
      </p:sp>
      <p:sp>
        <p:nvSpPr>
          <p:cNvPr id="52" name="Google Shape;52;p13"/>
          <p:cNvSpPr txBox="1"/>
          <p:nvPr>
            <p:ph idx="1" type="body"/>
          </p:nvPr>
        </p:nvSpPr>
        <p:spPr>
          <a:xfrm>
            <a:off x="228600" y="800100"/>
            <a:ext cx="4114800" cy="2263200"/>
          </a:xfrm>
          <a:prstGeom prst="rect">
            <a:avLst/>
          </a:prstGeom>
          <a:noFill/>
          <a:ln>
            <a:noFill/>
          </a:ln>
        </p:spPr>
        <p:txBody>
          <a:bodyPr anchorCtr="0" anchor="t" bIns="22850" lIns="45725" spcFirstLastPara="1" rIns="45725" wrap="square" tIns="22850">
            <a:normAutofit/>
          </a:bodyPr>
          <a:lstStyle>
            <a:lvl1pPr indent="-330200" lvl="0" marL="457200" marR="0" algn="l">
              <a:spcBef>
                <a:spcPts val="30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1pPr>
            <a:lvl2pPr indent="-317500" lvl="1" marL="914400" marR="0" algn="l">
              <a:spcBef>
                <a:spcPts val="3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2pPr>
            <a:lvl3pPr indent="-304800" lvl="2" marL="1371600" marR="0" algn="l">
              <a:spcBef>
                <a:spcPts val="200"/>
              </a:spcBef>
              <a:spcAft>
                <a:spcPts val="0"/>
              </a:spcAft>
              <a:buClr>
                <a:schemeClr val="dk1"/>
              </a:buClr>
              <a:buSzPts val="1200"/>
              <a:buFont typeface="Arial"/>
              <a:buChar char="•"/>
              <a:defRPr b="0" i="0" sz="1200" u="none" cap="none" strike="noStrike">
                <a:solidFill>
                  <a:schemeClr val="dk1"/>
                </a:solidFill>
                <a:latin typeface="Calibri"/>
                <a:ea typeface="Calibri"/>
                <a:cs typeface="Calibri"/>
                <a:sym typeface="Calibri"/>
              </a:defRPr>
            </a:lvl3pPr>
            <a:lvl4pPr indent="-292100" lvl="3" marL="18288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4pPr>
            <a:lvl5pPr indent="-292100" lvl="4" marL="22860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5pPr>
            <a:lvl6pPr indent="-292100" lvl="5" marL="27432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6pPr>
            <a:lvl7pPr indent="-292100" lvl="6" marL="32004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7pPr>
            <a:lvl8pPr indent="-292100" lvl="7" marL="36576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8pPr>
            <a:lvl9pPr indent="-292100" lvl="8" marL="41148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9pPr>
          </a:lstStyle>
          <a:p/>
        </p:txBody>
      </p:sp>
      <p:sp>
        <p:nvSpPr>
          <p:cNvPr id="53" name="Google Shape;53;p13"/>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marR="0" algn="l">
              <a:spcBef>
                <a:spcPts val="0"/>
              </a:spcBef>
              <a:spcAft>
                <a:spcPts val="0"/>
              </a:spcAft>
              <a:buSzPts val="700"/>
              <a:buNone/>
              <a:defRPr b="0" i="0" sz="600" u="none" cap="none" strike="noStrike">
                <a:solidFill>
                  <a:srgbClr val="888888"/>
                </a:solidFill>
                <a:latin typeface="Calibri"/>
                <a:ea typeface="Calibri"/>
                <a:cs typeface="Calibri"/>
                <a:sym typeface="Calibri"/>
              </a:defRPr>
            </a:lvl1pPr>
            <a:lvl2pPr lvl="1"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2pPr>
            <a:lvl3pPr lvl="2"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3pPr>
            <a:lvl4pPr lvl="3"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4pPr>
            <a:lvl5pPr lvl="4"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5pPr>
            <a:lvl6pPr lvl="5"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6pPr>
            <a:lvl7pPr lvl="6"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7pPr>
            <a:lvl8pPr lvl="7"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8pPr>
            <a:lvl9pPr lvl="8"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marR="0" algn="ctr">
              <a:spcBef>
                <a:spcPts val="0"/>
              </a:spcBef>
              <a:spcAft>
                <a:spcPts val="0"/>
              </a:spcAft>
              <a:buSzPts val="700"/>
              <a:buNone/>
              <a:defRPr b="0" i="0" sz="600" u="none" cap="none" strike="noStrike">
                <a:solidFill>
                  <a:srgbClr val="888888"/>
                </a:solidFill>
                <a:latin typeface="Calibri"/>
                <a:ea typeface="Calibri"/>
                <a:cs typeface="Calibri"/>
                <a:sym typeface="Calibri"/>
              </a:defRPr>
            </a:lvl1pPr>
            <a:lvl2pPr lvl="1"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2pPr>
            <a:lvl3pPr lvl="2"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3pPr>
            <a:lvl4pPr lvl="3"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4pPr>
            <a:lvl5pPr lvl="4"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5pPr>
            <a:lvl6pPr lvl="5"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6pPr>
            <a:lvl7pPr lvl="6"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7pPr>
            <a:lvl8pPr lvl="7"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8pPr>
            <a:lvl9pPr lvl="8"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marR="0" algn="r">
              <a:spcBef>
                <a:spcPts val="0"/>
              </a:spcBef>
              <a:buNone/>
              <a:defRPr b="0" i="0" sz="600" u="none" cap="none" strike="noStrike">
                <a:solidFill>
                  <a:srgbClr val="888888"/>
                </a:solidFill>
                <a:latin typeface="Calibri"/>
                <a:ea typeface="Calibri"/>
                <a:cs typeface="Calibri"/>
                <a:sym typeface="Calibri"/>
              </a:defRPr>
            </a:lvl1pPr>
            <a:lvl2pPr indent="0" lvl="1" marL="0" marR="0" algn="r">
              <a:spcBef>
                <a:spcPts val="0"/>
              </a:spcBef>
              <a:buNone/>
              <a:defRPr b="0" i="0" sz="600" u="none" cap="none" strike="noStrike">
                <a:solidFill>
                  <a:srgbClr val="888888"/>
                </a:solidFill>
                <a:latin typeface="Calibri"/>
                <a:ea typeface="Calibri"/>
                <a:cs typeface="Calibri"/>
                <a:sym typeface="Calibri"/>
              </a:defRPr>
            </a:lvl2pPr>
            <a:lvl3pPr indent="0" lvl="2" marL="0" marR="0" algn="r">
              <a:spcBef>
                <a:spcPts val="0"/>
              </a:spcBef>
              <a:buNone/>
              <a:defRPr b="0" i="0" sz="600" u="none" cap="none" strike="noStrike">
                <a:solidFill>
                  <a:srgbClr val="888888"/>
                </a:solidFill>
                <a:latin typeface="Calibri"/>
                <a:ea typeface="Calibri"/>
                <a:cs typeface="Calibri"/>
                <a:sym typeface="Calibri"/>
              </a:defRPr>
            </a:lvl3pPr>
            <a:lvl4pPr indent="0" lvl="3" marL="0" marR="0" algn="r">
              <a:spcBef>
                <a:spcPts val="0"/>
              </a:spcBef>
              <a:buNone/>
              <a:defRPr b="0" i="0" sz="600" u="none" cap="none" strike="noStrike">
                <a:solidFill>
                  <a:srgbClr val="888888"/>
                </a:solidFill>
                <a:latin typeface="Calibri"/>
                <a:ea typeface="Calibri"/>
                <a:cs typeface="Calibri"/>
                <a:sym typeface="Calibri"/>
              </a:defRPr>
            </a:lvl4pPr>
            <a:lvl5pPr indent="0" lvl="4" marL="0" marR="0" algn="r">
              <a:spcBef>
                <a:spcPts val="0"/>
              </a:spcBef>
              <a:buNone/>
              <a:defRPr b="0" i="0" sz="600" u="none" cap="none" strike="noStrike">
                <a:solidFill>
                  <a:srgbClr val="888888"/>
                </a:solidFill>
                <a:latin typeface="Calibri"/>
                <a:ea typeface="Calibri"/>
                <a:cs typeface="Calibri"/>
                <a:sym typeface="Calibri"/>
              </a:defRPr>
            </a:lvl5pPr>
            <a:lvl6pPr indent="0" lvl="5" marL="0" marR="0" algn="r">
              <a:spcBef>
                <a:spcPts val="0"/>
              </a:spcBef>
              <a:buNone/>
              <a:defRPr b="0" i="0" sz="600" u="none" cap="none" strike="noStrike">
                <a:solidFill>
                  <a:srgbClr val="888888"/>
                </a:solidFill>
                <a:latin typeface="Calibri"/>
                <a:ea typeface="Calibri"/>
                <a:cs typeface="Calibri"/>
                <a:sym typeface="Calibri"/>
              </a:defRPr>
            </a:lvl6pPr>
            <a:lvl7pPr indent="0" lvl="6" marL="0" marR="0" algn="r">
              <a:spcBef>
                <a:spcPts val="0"/>
              </a:spcBef>
              <a:buNone/>
              <a:defRPr b="0" i="0" sz="600" u="none" cap="none" strike="noStrike">
                <a:solidFill>
                  <a:srgbClr val="888888"/>
                </a:solidFill>
                <a:latin typeface="Calibri"/>
                <a:ea typeface="Calibri"/>
                <a:cs typeface="Calibri"/>
                <a:sym typeface="Calibri"/>
              </a:defRPr>
            </a:lvl7pPr>
            <a:lvl8pPr indent="0" lvl="7" marL="0" marR="0" algn="r">
              <a:spcBef>
                <a:spcPts val="0"/>
              </a:spcBef>
              <a:buNone/>
              <a:defRPr b="0" i="0" sz="600" u="none" cap="none" strike="noStrike">
                <a:solidFill>
                  <a:srgbClr val="888888"/>
                </a:solidFill>
                <a:latin typeface="Calibri"/>
                <a:ea typeface="Calibri"/>
                <a:cs typeface="Calibri"/>
                <a:sym typeface="Calibri"/>
              </a:defRPr>
            </a:lvl8pPr>
            <a:lvl9pPr indent="0" lvl="8" marL="0" marR="0" algn="r">
              <a:spcBef>
                <a:spcPts val="0"/>
              </a:spcBef>
              <a:buNone/>
              <a:defRPr b="0" i="0" sz="6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7.png"/><Relationship Id="rId4" Type="http://schemas.openxmlformats.org/officeDocument/2006/relationships/image" Target="../media/image2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7.png"/><Relationship Id="rId4" Type="http://schemas.openxmlformats.org/officeDocument/2006/relationships/image" Target="../media/image1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17.png"/><Relationship Id="rId5"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1.png"/><Relationship Id="rId5"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9.png"/><Relationship Id="rId4" Type="http://schemas.openxmlformats.org/officeDocument/2006/relationships/image" Target="../media/image21.png"/><Relationship Id="rId5"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1.png"/><Relationship Id="rId4" Type="http://schemas.openxmlformats.org/officeDocument/2006/relationships/image" Target="../media/image9.png"/><Relationship Id="rId5"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11.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grpSp>
        <p:nvGrpSpPr>
          <p:cNvPr id="138" name="Google Shape;138;p26"/>
          <p:cNvGrpSpPr/>
          <p:nvPr/>
        </p:nvGrpSpPr>
        <p:grpSpPr>
          <a:xfrm>
            <a:off x="-15535" y="-90413"/>
            <a:ext cx="2119669" cy="5233992"/>
            <a:chOff x="0" y="-241102"/>
            <a:chExt cx="5652450" cy="13957313"/>
          </a:xfrm>
        </p:grpSpPr>
        <p:grpSp>
          <p:nvGrpSpPr>
            <p:cNvPr id="139" name="Google Shape;139;p26"/>
            <p:cNvGrpSpPr/>
            <p:nvPr/>
          </p:nvGrpSpPr>
          <p:grpSpPr>
            <a:xfrm>
              <a:off x="2826056" y="-241102"/>
              <a:ext cx="2826394" cy="13957313"/>
              <a:chOff x="0" y="-47625"/>
              <a:chExt cx="558300" cy="2757000"/>
            </a:xfrm>
          </p:grpSpPr>
          <p:sp>
            <p:nvSpPr>
              <p:cNvPr id="140" name="Google Shape;140;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141" name="Google Shape;141;p26"/>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142" name="Google Shape;142;p26"/>
            <p:cNvGrpSpPr/>
            <p:nvPr/>
          </p:nvGrpSpPr>
          <p:grpSpPr>
            <a:xfrm>
              <a:off x="1413028" y="-241102"/>
              <a:ext cx="2826394" cy="13957313"/>
              <a:chOff x="0" y="-47625"/>
              <a:chExt cx="558300" cy="2757000"/>
            </a:xfrm>
          </p:grpSpPr>
          <p:sp>
            <p:nvSpPr>
              <p:cNvPr id="143" name="Google Shape;143;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144" name="Google Shape;144;p26"/>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145" name="Google Shape;145;p26"/>
            <p:cNvGrpSpPr/>
            <p:nvPr/>
          </p:nvGrpSpPr>
          <p:grpSpPr>
            <a:xfrm>
              <a:off x="0" y="-241102"/>
              <a:ext cx="2826394" cy="13957313"/>
              <a:chOff x="0" y="-47625"/>
              <a:chExt cx="558300" cy="2757000"/>
            </a:xfrm>
          </p:grpSpPr>
          <p:sp>
            <p:nvSpPr>
              <p:cNvPr id="146" name="Google Shape;146;p26"/>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147" name="Google Shape;147;p26"/>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148" name="Google Shape;148;p26"/>
          <p:cNvSpPr txBox="1"/>
          <p:nvPr/>
        </p:nvSpPr>
        <p:spPr>
          <a:xfrm>
            <a:off x="2104132" y="1754952"/>
            <a:ext cx="7040100" cy="10749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 sz="7200">
                <a:solidFill>
                  <a:srgbClr val="231F20"/>
                </a:solidFill>
                <a:latin typeface="Halant"/>
                <a:ea typeface="Halant"/>
                <a:cs typeface="Halant"/>
                <a:sym typeface="Halant"/>
              </a:rPr>
              <a:t>IBN BATTUTA</a:t>
            </a:r>
            <a:endParaRPr sz="700"/>
          </a:p>
        </p:txBody>
      </p:sp>
      <p:sp>
        <p:nvSpPr>
          <p:cNvPr id="149" name="Google Shape;149;p26"/>
          <p:cNvSpPr/>
          <p:nvPr/>
        </p:nvSpPr>
        <p:spPr>
          <a:xfrm>
            <a:off x="6323449"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50" name="Google Shape;150;p26"/>
          <p:cNvSpPr txBox="1"/>
          <p:nvPr/>
        </p:nvSpPr>
        <p:spPr>
          <a:xfrm>
            <a:off x="2317101" y="2851792"/>
            <a:ext cx="6312600" cy="4464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 sz="2900" u="none" cap="none" strike="noStrike">
                <a:solidFill>
                  <a:srgbClr val="231F20"/>
                </a:solidFill>
                <a:latin typeface="Inter"/>
                <a:ea typeface="Inter"/>
                <a:cs typeface="Inter"/>
                <a:sym typeface="Inter"/>
              </a:rPr>
              <a:t>Unit</a:t>
            </a:r>
            <a:r>
              <a:rPr lang="en" sz="2900">
                <a:solidFill>
                  <a:srgbClr val="231F20"/>
                </a:solidFill>
                <a:latin typeface="Inter"/>
                <a:ea typeface="Inter"/>
                <a:cs typeface="Inter"/>
                <a:sym typeface="Inter"/>
              </a:rPr>
              <a:t> 1:</a:t>
            </a:r>
            <a:r>
              <a:rPr b="0" i="0" lang="en" sz="2900" u="none" cap="none" strike="noStrike">
                <a:solidFill>
                  <a:srgbClr val="231F20"/>
                </a:solidFill>
                <a:latin typeface="Inter"/>
                <a:ea typeface="Inter"/>
                <a:cs typeface="Inter"/>
                <a:sym typeface="Inter"/>
              </a:rPr>
              <a:t> </a:t>
            </a:r>
            <a:r>
              <a:rPr lang="en" sz="2900">
                <a:solidFill>
                  <a:srgbClr val="231F20"/>
                </a:solidFill>
                <a:latin typeface="Inter"/>
                <a:ea typeface="Inter"/>
                <a:cs typeface="Inter"/>
                <a:sym typeface="Inter"/>
              </a:rPr>
              <a:t>Global Exchange &amp; Societies</a:t>
            </a:r>
            <a:endParaRPr sz="700"/>
          </a:p>
        </p:txBody>
      </p:sp>
      <p:sp>
        <p:nvSpPr>
          <p:cNvPr id="151" name="Google Shape;151;p26"/>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52" name="Google Shape;152;p26"/>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53" name="Google Shape;153;p26"/>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154" name="Google Shape;154;p26"/>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35"/>
          <p:cNvSpPr txBox="1"/>
          <p:nvPr/>
        </p:nvSpPr>
        <p:spPr>
          <a:xfrm>
            <a:off x="820313" y="558400"/>
            <a:ext cx="8012400" cy="5541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600">
                <a:solidFill>
                  <a:schemeClr val="dk1"/>
                </a:solidFill>
                <a:latin typeface="Halant"/>
                <a:ea typeface="Halant"/>
                <a:cs typeface="Halant"/>
                <a:sym typeface="Halant"/>
              </a:rPr>
              <a:t>PERSPECTIVE TAKING</a:t>
            </a:r>
            <a:endParaRPr sz="100">
              <a:solidFill>
                <a:schemeClr val="dk1"/>
              </a:solidFill>
            </a:endParaRPr>
          </a:p>
        </p:txBody>
      </p:sp>
      <p:grpSp>
        <p:nvGrpSpPr>
          <p:cNvPr id="352" name="Google Shape;352;p35"/>
          <p:cNvGrpSpPr/>
          <p:nvPr/>
        </p:nvGrpSpPr>
        <p:grpSpPr>
          <a:xfrm>
            <a:off x="7929578" y="-49020"/>
            <a:ext cx="781313" cy="885635"/>
            <a:chOff x="0" y="-130721"/>
            <a:chExt cx="2083500" cy="2361695"/>
          </a:xfrm>
        </p:grpSpPr>
        <p:grpSp>
          <p:nvGrpSpPr>
            <p:cNvPr id="353" name="Google Shape;353;p35"/>
            <p:cNvGrpSpPr/>
            <p:nvPr/>
          </p:nvGrpSpPr>
          <p:grpSpPr>
            <a:xfrm>
              <a:off x="75599" y="-130721"/>
              <a:ext cx="1932614" cy="2361695"/>
              <a:chOff x="0" y="-47625"/>
              <a:chExt cx="704100" cy="860425"/>
            </a:xfrm>
          </p:grpSpPr>
          <p:sp>
            <p:nvSpPr>
              <p:cNvPr id="354" name="Google Shape;354;p3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355" name="Google Shape;355;p35"/>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56" name="Google Shape;356;p3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FFFFFF"/>
                  </a:solidFill>
                  <a:latin typeface="Halant"/>
                  <a:ea typeface="Halant"/>
                  <a:cs typeface="Halant"/>
                  <a:sym typeface="Halant"/>
                </a:rPr>
                <a:t>9</a:t>
              </a:r>
              <a:endParaRPr sz="700"/>
            </a:p>
          </p:txBody>
        </p:sp>
      </p:grpSp>
      <p:sp>
        <p:nvSpPr>
          <p:cNvPr id="357" name="Google Shape;357;p35"/>
          <p:cNvSpPr/>
          <p:nvPr/>
        </p:nvSpPr>
        <p:spPr>
          <a:xfrm>
            <a:off x="4848773" y="43940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358" name="Google Shape;358;p35"/>
          <p:cNvSpPr/>
          <p:nvPr/>
        </p:nvSpPr>
        <p:spPr>
          <a:xfrm>
            <a:off x="782211" y="-8205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59" name="Google Shape;359;p35"/>
          <p:cNvGrpSpPr/>
          <p:nvPr/>
        </p:nvGrpSpPr>
        <p:grpSpPr>
          <a:xfrm>
            <a:off x="92701" y="-72333"/>
            <a:ext cx="468740" cy="5216002"/>
            <a:chOff x="0" y="-38100"/>
            <a:chExt cx="246900" cy="2747433"/>
          </a:xfrm>
        </p:grpSpPr>
        <p:sp>
          <p:nvSpPr>
            <p:cNvPr id="360" name="Google Shape;360;p35"/>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361" name="Google Shape;361;p35"/>
            <p:cNvSpPr txBox="1"/>
            <p:nvPr/>
          </p:nvSpPr>
          <p:spPr>
            <a:xfrm>
              <a:off x="0" y="-38100"/>
              <a:ext cx="246900" cy="2747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62" name="Google Shape;362;p35"/>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363" name="Google Shape;363;p35"/>
          <p:cNvCxnSpPr/>
          <p:nvPr/>
        </p:nvCxnSpPr>
        <p:spPr>
          <a:xfrm rot="10800000">
            <a:off x="324267" y="-52334"/>
            <a:ext cx="2700" cy="1498800"/>
          </a:xfrm>
          <a:prstGeom prst="straightConnector1">
            <a:avLst/>
          </a:prstGeom>
          <a:noFill/>
          <a:ln cap="flat" cmpd="sng" w="114300">
            <a:solidFill>
              <a:srgbClr val="000000"/>
            </a:solidFill>
            <a:prstDash val="solid"/>
            <a:round/>
            <a:headEnd len="sm" w="sm" type="none"/>
            <a:tailEnd len="sm" w="sm" type="none"/>
          </a:ln>
        </p:spPr>
      </p:cxnSp>
      <p:cxnSp>
        <p:nvCxnSpPr>
          <p:cNvPr id="364" name="Google Shape;364;p35"/>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
        <p:nvSpPr>
          <p:cNvPr id="365" name="Google Shape;365;p35"/>
          <p:cNvSpPr txBox="1"/>
          <p:nvPr/>
        </p:nvSpPr>
        <p:spPr>
          <a:xfrm>
            <a:off x="782212" y="1548575"/>
            <a:ext cx="4435800" cy="32016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600"/>
              <a:buFont typeface="Arial"/>
              <a:buNone/>
            </a:pPr>
            <a:r>
              <a:rPr lang="en" sz="1600">
                <a:solidFill>
                  <a:schemeClr val="dk1"/>
                </a:solidFill>
                <a:latin typeface="Inter"/>
                <a:ea typeface="Inter"/>
                <a:cs typeface="Inter"/>
                <a:sym typeface="Inter"/>
              </a:rPr>
              <a:t>When engaging in “perspective-taking,” it is essential to understand that it is not possible to fully embody the point of view of any other person. However, similar to the way authors write historical fiction, we can draw evidence-based conclusions and make informed inferences about how people in the past may have thought or felt. By carefully analyzing sources, considering historical context, and recognizing our own “personal context,” we can develop an empathetic understanding while acknowledging the limitations of our knowledge.</a:t>
            </a:r>
            <a:endParaRPr sz="1600">
              <a:solidFill>
                <a:srgbClr val="231F20"/>
              </a:solidFill>
              <a:latin typeface="Inter"/>
              <a:ea typeface="Inter"/>
              <a:cs typeface="Inter"/>
              <a:sym typeface="Inter"/>
            </a:endParaRPr>
          </a:p>
        </p:txBody>
      </p:sp>
      <p:pic>
        <p:nvPicPr>
          <p:cNvPr id="366" name="Google Shape;366;p35"/>
          <p:cNvPicPr preferRelativeResize="0"/>
          <p:nvPr/>
        </p:nvPicPr>
        <p:blipFill rotWithShape="1">
          <a:blip r:embed="rId4">
            <a:alphaModFix/>
          </a:blip>
          <a:srcRect b="18240" l="0" r="27044" t="0"/>
          <a:stretch/>
        </p:blipFill>
        <p:spPr>
          <a:xfrm>
            <a:off x="5476575" y="1230175"/>
            <a:ext cx="2938302" cy="3292739"/>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0" name="Shape 370"/>
        <p:cNvGrpSpPr/>
        <p:nvPr/>
      </p:nvGrpSpPr>
      <p:grpSpPr>
        <a:xfrm>
          <a:off x="0" y="0"/>
          <a:ext cx="0" cy="0"/>
          <a:chOff x="0" y="0"/>
          <a:chExt cx="0" cy="0"/>
        </a:xfrm>
      </p:grpSpPr>
      <p:sp>
        <p:nvSpPr>
          <p:cNvPr id="371" name="Google Shape;371;p36"/>
          <p:cNvSpPr txBox="1"/>
          <p:nvPr/>
        </p:nvSpPr>
        <p:spPr>
          <a:xfrm>
            <a:off x="820313" y="558400"/>
            <a:ext cx="7528200" cy="5541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600">
                <a:solidFill>
                  <a:schemeClr val="dk1"/>
                </a:solidFill>
                <a:latin typeface="Halant"/>
                <a:ea typeface="Halant"/>
                <a:cs typeface="Halant"/>
                <a:sym typeface="Halant"/>
              </a:rPr>
              <a:t>“HISTORYGRAM” EXIT TICKET</a:t>
            </a:r>
            <a:endParaRPr sz="100">
              <a:solidFill>
                <a:schemeClr val="dk1"/>
              </a:solidFill>
            </a:endParaRPr>
          </a:p>
        </p:txBody>
      </p:sp>
      <p:grpSp>
        <p:nvGrpSpPr>
          <p:cNvPr id="372" name="Google Shape;372;p36"/>
          <p:cNvGrpSpPr/>
          <p:nvPr/>
        </p:nvGrpSpPr>
        <p:grpSpPr>
          <a:xfrm>
            <a:off x="7929578" y="-49020"/>
            <a:ext cx="781313" cy="885635"/>
            <a:chOff x="0" y="-130721"/>
            <a:chExt cx="2083500" cy="2361695"/>
          </a:xfrm>
        </p:grpSpPr>
        <p:grpSp>
          <p:nvGrpSpPr>
            <p:cNvPr id="373" name="Google Shape;373;p36"/>
            <p:cNvGrpSpPr/>
            <p:nvPr/>
          </p:nvGrpSpPr>
          <p:grpSpPr>
            <a:xfrm>
              <a:off x="75599" y="-130721"/>
              <a:ext cx="1932614" cy="2361695"/>
              <a:chOff x="0" y="-47625"/>
              <a:chExt cx="704100" cy="860425"/>
            </a:xfrm>
          </p:grpSpPr>
          <p:sp>
            <p:nvSpPr>
              <p:cNvPr id="374" name="Google Shape;374;p3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375" name="Google Shape;375;p3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76" name="Google Shape;376;p3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FFFFFF"/>
                  </a:solidFill>
                  <a:latin typeface="Halant"/>
                  <a:ea typeface="Halant"/>
                  <a:cs typeface="Halant"/>
                  <a:sym typeface="Halant"/>
                </a:rPr>
                <a:t>10</a:t>
              </a:r>
              <a:endParaRPr sz="700"/>
            </a:p>
          </p:txBody>
        </p:sp>
      </p:grpSp>
      <p:sp>
        <p:nvSpPr>
          <p:cNvPr id="377" name="Google Shape;377;p36"/>
          <p:cNvSpPr/>
          <p:nvPr/>
        </p:nvSpPr>
        <p:spPr>
          <a:xfrm>
            <a:off x="4848773" y="43940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378" name="Google Shape;378;p36"/>
          <p:cNvSpPr/>
          <p:nvPr/>
        </p:nvSpPr>
        <p:spPr>
          <a:xfrm>
            <a:off x="782211" y="-8205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79" name="Google Shape;379;p36"/>
          <p:cNvGrpSpPr/>
          <p:nvPr/>
        </p:nvGrpSpPr>
        <p:grpSpPr>
          <a:xfrm>
            <a:off x="92701" y="-72333"/>
            <a:ext cx="468740" cy="5216002"/>
            <a:chOff x="0" y="-38100"/>
            <a:chExt cx="246900" cy="2747433"/>
          </a:xfrm>
        </p:grpSpPr>
        <p:sp>
          <p:nvSpPr>
            <p:cNvPr id="380" name="Google Shape;380;p36"/>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381" name="Google Shape;381;p36"/>
            <p:cNvSpPr txBox="1"/>
            <p:nvPr/>
          </p:nvSpPr>
          <p:spPr>
            <a:xfrm>
              <a:off x="0" y="-38100"/>
              <a:ext cx="246900" cy="2747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82" name="Google Shape;382;p36"/>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383" name="Google Shape;383;p36"/>
          <p:cNvCxnSpPr/>
          <p:nvPr/>
        </p:nvCxnSpPr>
        <p:spPr>
          <a:xfrm rot="10800000">
            <a:off x="324267" y="-52334"/>
            <a:ext cx="2700" cy="1498800"/>
          </a:xfrm>
          <a:prstGeom prst="straightConnector1">
            <a:avLst/>
          </a:prstGeom>
          <a:noFill/>
          <a:ln cap="flat" cmpd="sng" w="114300">
            <a:solidFill>
              <a:srgbClr val="000000"/>
            </a:solidFill>
            <a:prstDash val="solid"/>
            <a:round/>
            <a:headEnd len="sm" w="sm" type="none"/>
            <a:tailEnd len="sm" w="sm" type="none"/>
          </a:ln>
        </p:spPr>
      </p:cxnSp>
      <p:cxnSp>
        <p:nvCxnSpPr>
          <p:cNvPr id="384" name="Google Shape;384;p36"/>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
        <p:nvSpPr>
          <p:cNvPr id="385" name="Google Shape;385;p36"/>
          <p:cNvSpPr txBox="1"/>
          <p:nvPr/>
        </p:nvSpPr>
        <p:spPr>
          <a:xfrm>
            <a:off x="862775" y="1252600"/>
            <a:ext cx="7792800" cy="646500"/>
          </a:xfrm>
          <a:prstGeom prst="rect">
            <a:avLst/>
          </a:prstGeom>
          <a:noFill/>
          <a:ln>
            <a:noFill/>
          </a:ln>
        </p:spPr>
        <p:txBody>
          <a:bodyPr anchorCtr="0" anchor="t" bIns="45725" lIns="45725" spcFirstLastPara="1" rIns="45725" wrap="square" tIns="457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Imagine if social media existed at the time of Ibn Battuta’s travels. Use the template below to create a “Historygram” social media profile for him. Then, design a “Historygram” social media post about his experience along his journey. (Modern language is acceptable!)</a:t>
            </a:r>
            <a:endParaRPr sz="1200">
              <a:solidFill>
                <a:schemeClr val="dk1"/>
              </a:solidFill>
              <a:latin typeface="Halant"/>
              <a:ea typeface="Halant"/>
              <a:cs typeface="Halant"/>
              <a:sym typeface="Halant"/>
            </a:endParaRPr>
          </a:p>
        </p:txBody>
      </p:sp>
      <p:pic>
        <p:nvPicPr>
          <p:cNvPr id="386" name="Google Shape;386;p36"/>
          <p:cNvPicPr preferRelativeResize="0"/>
          <p:nvPr/>
        </p:nvPicPr>
        <p:blipFill>
          <a:blip r:embed="rId4">
            <a:alphaModFix/>
          </a:blip>
          <a:stretch>
            <a:fillRect/>
          </a:stretch>
        </p:blipFill>
        <p:spPr>
          <a:xfrm>
            <a:off x="3325516" y="2039200"/>
            <a:ext cx="2388570" cy="3092000"/>
          </a:xfrm>
          <a:prstGeom prst="rect">
            <a:avLst/>
          </a:prstGeom>
          <a:noFill/>
          <a:ln cap="flat" cmpd="sng" w="19050">
            <a:solidFill>
              <a:schemeClr val="dk1"/>
            </a:solidFill>
            <a:prstDash val="solid"/>
            <a:round/>
            <a:headEnd len="sm" w="sm" type="none"/>
            <a:tailEnd len="sm" w="sm" type="none"/>
          </a:ln>
        </p:spPr>
      </p:pic>
      <p:sp>
        <p:nvSpPr>
          <p:cNvPr id="387" name="Google Shape;387;p36"/>
          <p:cNvSpPr txBox="1"/>
          <p:nvPr/>
        </p:nvSpPr>
        <p:spPr>
          <a:xfrm>
            <a:off x="630781" y="2303513"/>
            <a:ext cx="2388600" cy="373500"/>
          </a:xfrm>
          <a:prstGeom prst="rect">
            <a:avLst/>
          </a:prstGeom>
          <a:noFill/>
          <a:ln>
            <a:noFill/>
          </a:ln>
        </p:spPr>
        <p:txBody>
          <a:bodyPr anchorCtr="0" anchor="t" bIns="45725" lIns="45725" spcFirstLastPara="1" rIns="45725" wrap="square" tIns="45725">
            <a:noAutofit/>
          </a:bodyPr>
          <a:lstStyle/>
          <a:p>
            <a:pPr indent="0" lvl="0" marL="0" rtl="0" algn="l">
              <a:spcBef>
                <a:spcPts val="0"/>
              </a:spcBef>
              <a:spcAft>
                <a:spcPts val="0"/>
              </a:spcAft>
              <a:buNone/>
            </a:pPr>
            <a:r>
              <a:rPr lang="en" sz="1600">
                <a:solidFill>
                  <a:srgbClr val="E95C3D"/>
                </a:solidFill>
                <a:latin typeface="Inter"/>
                <a:ea typeface="Inter"/>
                <a:cs typeface="Inter"/>
                <a:sym typeface="Inter"/>
              </a:rPr>
              <a:t>Draw a profile picture</a:t>
            </a:r>
            <a:endParaRPr sz="1600">
              <a:solidFill>
                <a:srgbClr val="E95C3D"/>
              </a:solidFill>
              <a:latin typeface="Inter"/>
              <a:ea typeface="Inter"/>
              <a:cs typeface="Inter"/>
              <a:sym typeface="Inter"/>
            </a:endParaRPr>
          </a:p>
        </p:txBody>
      </p:sp>
      <p:sp>
        <p:nvSpPr>
          <p:cNvPr id="388" name="Google Shape;388;p36"/>
          <p:cNvSpPr txBox="1"/>
          <p:nvPr/>
        </p:nvSpPr>
        <p:spPr>
          <a:xfrm>
            <a:off x="5838500" y="1998650"/>
            <a:ext cx="2388600" cy="373500"/>
          </a:xfrm>
          <a:prstGeom prst="rect">
            <a:avLst/>
          </a:prstGeom>
          <a:noFill/>
          <a:ln>
            <a:noFill/>
          </a:ln>
        </p:spPr>
        <p:txBody>
          <a:bodyPr anchorCtr="0" anchor="t" bIns="45725" lIns="45725" spcFirstLastPara="1" rIns="45725" wrap="square" tIns="45725">
            <a:noAutofit/>
          </a:bodyPr>
          <a:lstStyle/>
          <a:p>
            <a:pPr indent="0" lvl="0" marL="0" rtl="0" algn="l">
              <a:spcBef>
                <a:spcPts val="0"/>
              </a:spcBef>
              <a:spcAft>
                <a:spcPts val="0"/>
              </a:spcAft>
              <a:buNone/>
            </a:pPr>
            <a:r>
              <a:rPr lang="en" sz="1600">
                <a:solidFill>
                  <a:srgbClr val="E95C3D"/>
                </a:solidFill>
                <a:latin typeface="Inter"/>
                <a:ea typeface="Inter"/>
                <a:cs typeface="Inter"/>
                <a:sym typeface="Inter"/>
              </a:rPr>
              <a:t>Create a user name</a:t>
            </a:r>
            <a:endParaRPr sz="1600">
              <a:solidFill>
                <a:srgbClr val="E95C3D"/>
              </a:solidFill>
              <a:latin typeface="Inter"/>
              <a:ea typeface="Inter"/>
              <a:cs typeface="Inter"/>
              <a:sym typeface="Inter"/>
            </a:endParaRPr>
          </a:p>
        </p:txBody>
      </p:sp>
      <p:sp>
        <p:nvSpPr>
          <p:cNvPr id="389" name="Google Shape;389;p36"/>
          <p:cNvSpPr txBox="1"/>
          <p:nvPr/>
        </p:nvSpPr>
        <p:spPr>
          <a:xfrm>
            <a:off x="5838500" y="2471550"/>
            <a:ext cx="2388600" cy="373500"/>
          </a:xfrm>
          <a:prstGeom prst="rect">
            <a:avLst/>
          </a:prstGeom>
          <a:noFill/>
          <a:ln>
            <a:noFill/>
          </a:ln>
        </p:spPr>
        <p:txBody>
          <a:bodyPr anchorCtr="0" anchor="t" bIns="45725" lIns="45725" spcFirstLastPara="1" rIns="45725" wrap="square" tIns="45725">
            <a:noAutofit/>
          </a:bodyPr>
          <a:lstStyle/>
          <a:p>
            <a:pPr indent="0" lvl="0" marL="0" rtl="0" algn="l">
              <a:spcBef>
                <a:spcPts val="0"/>
              </a:spcBef>
              <a:spcAft>
                <a:spcPts val="0"/>
              </a:spcAft>
              <a:buNone/>
            </a:pPr>
            <a:r>
              <a:rPr lang="en" sz="1600">
                <a:solidFill>
                  <a:srgbClr val="E95C3D"/>
                </a:solidFill>
                <a:latin typeface="Inter"/>
                <a:ea typeface="Inter"/>
                <a:cs typeface="Inter"/>
                <a:sym typeface="Inter"/>
              </a:rPr>
              <a:t>Add number of posts, followers, and following</a:t>
            </a:r>
            <a:endParaRPr sz="1600">
              <a:solidFill>
                <a:srgbClr val="E95C3D"/>
              </a:solidFill>
              <a:latin typeface="Inter"/>
              <a:ea typeface="Inter"/>
              <a:cs typeface="Inter"/>
              <a:sym typeface="Inter"/>
            </a:endParaRPr>
          </a:p>
        </p:txBody>
      </p:sp>
      <p:sp>
        <p:nvSpPr>
          <p:cNvPr id="390" name="Google Shape;390;p36"/>
          <p:cNvSpPr txBox="1"/>
          <p:nvPr/>
        </p:nvSpPr>
        <p:spPr>
          <a:xfrm>
            <a:off x="630781" y="2844900"/>
            <a:ext cx="2388600" cy="373500"/>
          </a:xfrm>
          <a:prstGeom prst="rect">
            <a:avLst/>
          </a:prstGeom>
          <a:noFill/>
          <a:ln>
            <a:noFill/>
          </a:ln>
        </p:spPr>
        <p:txBody>
          <a:bodyPr anchorCtr="0" anchor="t" bIns="45725" lIns="45725" spcFirstLastPara="1" rIns="45725" wrap="square" tIns="45725">
            <a:noAutofit/>
          </a:bodyPr>
          <a:lstStyle/>
          <a:p>
            <a:pPr indent="0" lvl="0" marL="0" rtl="0" algn="l">
              <a:spcBef>
                <a:spcPts val="0"/>
              </a:spcBef>
              <a:spcAft>
                <a:spcPts val="0"/>
              </a:spcAft>
              <a:buNone/>
            </a:pPr>
            <a:r>
              <a:rPr lang="en" sz="1600">
                <a:solidFill>
                  <a:srgbClr val="E95C3D"/>
                </a:solidFill>
                <a:latin typeface="Inter"/>
                <a:ea typeface="Inter"/>
                <a:cs typeface="Inter"/>
                <a:sym typeface="Inter"/>
              </a:rPr>
              <a:t>Add name and brief bio</a:t>
            </a:r>
            <a:endParaRPr sz="1600">
              <a:solidFill>
                <a:srgbClr val="E95C3D"/>
              </a:solidFill>
              <a:latin typeface="Inter"/>
              <a:ea typeface="Inter"/>
              <a:cs typeface="Inter"/>
              <a:sym typeface="Inter"/>
            </a:endParaRPr>
          </a:p>
        </p:txBody>
      </p:sp>
      <p:sp>
        <p:nvSpPr>
          <p:cNvPr id="391" name="Google Shape;391;p36"/>
          <p:cNvSpPr txBox="1"/>
          <p:nvPr/>
        </p:nvSpPr>
        <p:spPr>
          <a:xfrm>
            <a:off x="630781" y="3644650"/>
            <a:ext cx="2388600" cy="373500"/>
          </a:xfrm>
          <a:prstGeom prst="rect">
            <a:avLst/>
          </a:prstGeom>
          <a:noFill/>
          <a:ln>
            <a:noFill/>
          </a:ln>
        </p:spPr>
        <p:txBody>
          <a:bodyPr anchorCtr="0" anchor="t" bIns="45725" lIns="45725" spcFirstLastPara="1" rIns="45725" wrap="square" tIns="45725">
            <a:noAutofit/>
          </a:bodyPr>
          <a:lstStyle/>
          <a:p>
            <a:pPr indent="0" lvl="0" marL="0" rtl="0" algn="l">
              <a:spcBef>
                <a:spcPts val="0"/>
              </a:spcBef>
              <a:spcAft>
                <a:spcPts val="0"/>
              </a:spcAft>
              <a:buNone/>
            </a:pPr>
            <a:r>
              <a:rPr lang="en" sz="1600">
                <a:solidFill>
                  <a:srgbClr val="E95C3D"/>
                </a:solidFill>
                <a:latin typeface="Inter"/>
                <a:ea typeface="Inter"/>
                <a:cs typeface="Inter"/>
                <a:sym typeface="Inter"/>
              </a:rPr>
              <a:t>Draw an image</a:t>
            </a:r>
            <a:endParaRPr sz="1600">
              <a:solidFill>
                <a:srgbClr val="E95C3D"/>
              </a:solidFill>
              <a:latin typeface="Inter"/>
              <a:ea typeface="Inter"/>
              <a:cs typeface="Inter"/>
              <a:sym typeface="Inter"/>
            </a:endParaRPr>
          </a:p>
        </p:txBody>
      </p:sp>
      <p:sp>
        <p:nvSpPr>
          <p:cNvPr id="392" name="Google Shape;392;p36"/>
          <p:cNvSpPr txBox="1"/>
          <p:nvPr/>
        </p:nvSpPr>
        <p:spPr>
          <a:xfrm>
            <a:off x="5838500" y="3708600"/>
            <a:ext cx="2388600" cy="373500"/>
          </a:xfrm>
          <a:prstGeom prst="rect">
            <a:avLst/>
          </a:prstGeom>
          <a:noFill/>
          <a:ln>
            <a:noFill/>
          </a:ln>
        </p:spPr>
        <p:txBody>
          <a:bodyPr anchorCtr="0" anchor="t" bIns="45725" lIns="45725" spcFirstLastPara="1" rIns="45725" wrap="square" tIns="45725">
            <a:noAutofit/>
          </a:bodyPr>
          <a:lstStyle/>
          <a:p>
            <a:pPr indent="0" lvl="0" marL="0" rtl="0" algn="l">
              <a:spcBef>
                <a:spcPts val="0"/>
              </a:spcBef>
              <a:spcAft>
                <a:spcPts val="0"/>
              </a:spcAft>
              <a:buNone/>
            </a:pPr>
            <a:r>
              <a:rPr lang="en" sz="1600">
                <a:solidFill>
                  <a:srgbClr val="E95C3D"/>
                </a:solidFill>
                <a:latin typeface="Inter"/>
                <a:ea typeface="Inter"/>
                <a:cs typeface="Inter"/>
                <a:sym typeface="Inter"/>
              </a:rPr>
              <a:t>Add names of other accounts that like the post</a:t>
            </a:r>
            <a:endParaRPr sz="1600">
              <a:solidFill>
                <a:srgbClr val="E95C3D"/>
              </a:solidFill>
              <a:latin typeface="Inter"/>
              <a:ea typeface="Inter"/>
              <a:cs typeface="Inter"/>
              <a:sym typeface="Inter"/>
            </a:endParaRPr>
          </a:p>
        </p:txBody>
      </p:sp>
      <p:sp>
        <p:nvSpPr>
          <p:cNvPr id="393" name="Google Shape;393;p36"/>
          <p:cNvSpPr txBox="1"/>
          <p:nvPr/>
        </p:nvSpPr>
        <p:spPr>
          <a:xfrm>
            <a:off x="630788" y="4394088"/>
            <a:ext cx="2624700" cy="373500"/>
          </a:xfrm>
          <a:prstGeom prst="rect">
            <a:avLst/>
          </a:prstGeom>
          <a:noFill/>
          <a:ln>
            <a:noFill/>
          </a:ln>
        </p:spPr>
        <p:txBody>
          <a:bodyPr anchorCtr="0" anchor="t" bIns="45725" lIns="45725" spcFirstLastPara="1" rIns="45725" wrap="square" tIns="45725">
            <a:noAutofit/>
          </a:bodyPr>
          <a:lstStyle/>
          <a:p>
            <a:pPr indent="0" lvl="0" marL="0" rtl="0" algn="l">
              <a:spcBef>
                <a:spcPts val="0"/>
              </a:spcBef>
              <a:spcAft>
                <a:spcPts val="0"/>
              </a:spcAft>
              <a:buNone/>
            </a:pPr>
            <a:r>
              <a:rPr lang="en" sz="1600">
                <a:solidFill>
                  <a:srgbClr val="E95C3D"/>
                </a:solidFill>
                <a:latin typeface="Inter"/>
                <a:ea typeface="Inter"/>
                <a:cs typeface="Inter"/>
                <a:sym typeface="Inter"/>
              </a:rPr>
              <a:t>Write a caption, hashtags, and date of post</a:t>
            </a:r>
            <a:endParaRPr sz="1600">
              <a:solidFill>
                <a:srgbClr val="E95C3D"/>
              </a:solidFill>
              <a:latin typeface="Inter"/>
              <a:ea typeface="Inter"/>
              <a:cs typeface="Inter"/>
              <a:sym typeface="Inter"/>
            </a:endParaRPr>
          </a:p>
        </p:txBody>
      </p:sp>
      <p:cxnSp>
        <p:nvCxnSpPr>
          <p:cNvPr id="394" name="Google Shape;394;p36"/>
          <p:cNvCxnSpPr/>
          <p:nvPr/>
        </p:nvCxnSpPr>
        <p:spPr>
          <a:xfrm>
            <a:off x="2815100" y="2486025"/>
            <a:ext cx="688800" cy="24900"/>
          </a:xfrm>
          <a:prstGeom prst="straightConnector1">
            <a:avLst/>
          </a:prstGeom>
          <a:noFill/>
          <a:ln cap="flat" cmpd="sng" w="38100">
            <a:solidFill>
              <a:srgbClr val="E95C3D"/>
            </a:solidFill>
            <a:prstDash val="solid"/>
            <a:round/>
            <a:headEnd len="med" w="med" type="none"/>
            <a:tailEnd len="med" w="med" type="triangle"/>
          </a:ln>
        </p:spPr>
      </p:cxnSp>
      <p:cxnSp>
        <p:nvCxnSpPr>
          <p:cNvPr id="395" name="Google Shape;395;p36"/>
          <p:cNvCxnSpPr>
            <a:stCxn id="390" idx="3"/>
          </p:cNvCxnSpPr>
          <p:nvPr/>
        </p:nvCxnSpPr>
        <p:spPr>
          <a:xfrm flipH="1" rot="10800000">
            <a:off x="3019381" y="2967450"/>
            <a:ext cx="567300" cy="64200"/>
          </a:xfrm>
          <a:prstGeom prst="straightConnector1">
            <a:avLst/>
          </a:prstGeom>
          <a:noFill/>
          <a:ln cap="flat" cmpd="sng" w="38100">
            <a:solidFill>
              <a:srgbClr val="E95C3D"/>
            </a:solidFill>
            <a:prstDash val="solid"/>
            <a:round/>
            <a:headEnd len="med" w="med" type="none"/>
            <a:tailEnd len="med" w="med" type="triangle"/>
          </a:ln>
        </p:spPr>
      </p:cxnSp>
      <p:cxnSp>
        <p:nvCxnSpPr>
          <p:cNvPr id="396" name="Google Shape;396;p36"/>
          <p:cNvCxnSpPr/>
          <p:nvPr/>
        </p:nvCxnSpPr>
        <p:spPr>
          <a:xfrm flipH="1" rot="10800000">
            <a:off x="2201200" y="3738663"/>
            <a:ext cx="1783800" cy="99600"/>
          </a:xfrm>
          <a:prstGeom prst="straightConnector1">
            <a:avLst/>
          </a:prstGeom>
          <a:noFill/>
          <a:ln cap="flat" cmpd="sng" w="38100">
            <a:solidFill>
              <a:srgbClr val="E95C3D"/>
            </a:solidFill>
            <a:prstDash val="solid"/>
            <a:round/>
            <a:headEnd len="med" w="med" type="none"/>
            <a:tailEnd len="med" w="med" type="triangle"/>
          </a:ln>
        </p:spPr>
      </p:cxnSp>
      <p:cxnSp>
        <p:nvCxnSpPr>
          <p:cNvPr id="397" name="Google Shape;397;p36"/>
          <p:cNvCxnSpPr>
            <a:stCxn id="393" idx="3"/>
          </p:cNvCxnSpPr>
          <p:nvPr/>
        </p:nvCxnSpPr>
        <p:spPr>
          <a:xfrm>
            <a:off x="3255488" y="4580838"/>
            <a:ext cx="679500" cy="244800"/>
          </a:xfrm>
          <a:prstGeom prst="straightConnector1">
            <a:avLst/>
          </a:prstGeom>
          <a:noFill/>
          <a:ln cap="flat" cmpd="sng" w="38100">
            <a:solidFill>
              <a:srgbClr val="E95C3D"/>
            </a:solidFill>
            <a:prstDash val="solid"/>
            <a:round/>
            <a:headEnd len="med" w="med" type="none"/>
            <a:tailEnd len="med" w="med" type="triangle"/>
          </a:ln>
        </p:spPr>
      </p:cxnSp>
      <p:cxnSp>
        <p:nvCxnSpPr>
          <p:cNvPr id="398" name="Google Shape;398;p36"/>
          <p:cNvCxnSpPr>
            <a:stCxn id="388" idx="1"/>
          </p:cNvCxnSpPr>
          <p:nvPr/>
        </p:nvCxnSpPr>
        <p:spPr>
          <a:xfrm flipH="1">
            <a:off x="4499300" y="2185400"/>
            <a:ext cx="1339200" cy="51900"/>
          </a:xfrm>
          <a:prstGeom prst="straightConnector1">
            <a:avLst/>
          </a:prstGeom>
          <a:noFill/>
          <a:ln cap="flat" cmpd="sng" w="38100">
            <a:solidFill>
              <a:srgbClr val="E95C3D"/>
            </a:solidFill>
            <a:prstDash val="solid"/>
            <a:round/>
            <a:headEnd len="med" w="med" type="none"/>
            <a:tailEnd len="med" w="med" type="triangle"/>
          </a:ln>
        </p:spPr>
      </p:cxnSp>
      <p:cxnSp>
        <p:nvCxnSpPr>
          <p:cNvPr id="399" name="Google Shape;399;p36"/>
          <p:cNvCxnSpPr>
            <a:stCxn id="389" idx="1"/>
          </p:cNvCxnSpPr>
          <p:nvPr/>
        </p:nvCxnSpPr>
        <p:spPr>
          <a:xfrm rot="10800000">
            <a:off x="5411900" y="2535900"/>
            <a:ext cx="426600" cy="122400"/>
          </a:xfrm>
          <a:prstGeom prst="straightConnector1">
            <a:avLst/>
          </a:prstGeom>
          <a:noFill/>
          <a:ln cap="flat" cmpd="sng" w="38100">
            <a:solidFill>
              <a:srgbClr val="E95C3D"/>
            </a:solidFill>
            <a:prstDash val="solid"/>
            <a:round/>
            <a:headEnd len="med" w="med" type="none"/>
            <a:tailEnd len="med" w="med" type="triangle"/>
          </a:ln>
        </p:spPr>
      </p:cxnSp>
      <p:cxnSp>
        <p:nvCxnSpPr>
          <p:cNvPr id="400" name="Google Shape;400;p36"/>
          <p:cNvCxnSpPr>
            <a:stCxn id="392" idx="1"/>
          </p:cNvCxnSpPr>
          <p:nvPr/>
        </p:nvCxnSpPr>
        <p:spPr>
          <a:xfrm flipH="1">
            <a:off x="4242200" y="3895350"/>
            <a:ext cx="1596300" cy="639900"/>
          </a:xfrm>
          <a:prstGeom prst="straightConnector1">
            <a:avLst/>
          </a:prstGeom>
          <a:noFill/>
          <a:ln cap="flat" cmpd="sng" w="38100">
            <a:solidFill>
              <a:srgbClr val="E95C3D"/>
            </a:solidFill>
            <a:prstDash val="solid"/>
            <a:round/>
            <a:headEnd len="med" w="med" type="none"/>
            <a:tailEnd len="med" w="med" type="triangl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7"/>
          <p:cNvSpPr txBox="1"/>
          <p:nvPr/>
        </p:nvSpPr>
        <p:spPr>
          <a:xfrm>
            <a:off x="895670" y="1981390"/>
            <a:ext cx="7352700" cy="7695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SzPts val="600"/>
              <a:buNone/>
            </a:pPr>
            <a:r>
              <a:rPr i="1" lang="en" sz="2500">
                <a:solidFill>
                  <a:schemeClr val="dk1"/>
                </a:solidFill>
                <a:latin typeface="Inter"/>
                <a:ea typeface="Inter"/>
                <a:cs typeface="Inter"/>
                <a:sym typeface="Inter"/>
              </a:rPr>
              <a:t>How did Ibn Battuta’s descriptions of Muslim societies differ across regions?</a:t>
            </a:r>
            <a:endParaRPr i="1" sz="2500">
              <a:solidFill>
                <a:schemeClr val="dk1"/>
              </a:solidFill>
              <a:latin typeface="Inter"/>
              <a:ea typeface="Inter"/>
              <a:cs typeface="Inter"/>
              <a:sym typeface="Inter"/>
            </a:endParaRPr>
          </a:p>
        </p:txBody>
      </p:sp>
      <p:sp>
        <p:nvSpPr>
          <p:cNvPr id="160" name="Google Shape;160;p27"/>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61" name="Google Shape;161;p27"/>
          <p:cNvGrpSpPr/>
          <p:nvPr/>
        </p:nvGrpSpPr>
        <p:grpSpPr>
          <a:xfrm>
            <a:off x="-127008" y="4615004"/>
            <a:ext cx="9398022" cy="468724"/>
            <a:chOff x="204" y="0"/>
            <a:chExt cx="25061391" cy="1249931"/>
          </a:xfrm>
        </p:grpSpPr>
        <p:grpSp>
          <p:nvGrpSpPr>
            <p:cNvPr id="162" name="Google Shape;162;p27"/>
            <p:cNvGrpSpPr/>
            <p:nvPr/>
          </p:nvGrpSpPr>
          <p:grpSpPr>
            <a:xfrm rot="5400000">
              <a:off x="12002369" y="-11663474"/>
              <a:ext cx="1249931" cy="24576878"/>
              <a:chOff x="0" y="-38100"/>
              <a:chExt cx="246900" cy="4854692"/>
            </a:xfrm>
          </p:grpSpPr>
          <p:sp>
            <p:nvSpPr>
              <p:cNvPr id="163" name="Google Shape;163;p2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64" name="Google Shape;164;p2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5" name="Google Shape;165;p2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66" name="Google Shape;166;p2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67" name="Google Shape;167;p2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68" name="Google Shape;168;p27"/>
          <p:cNvSpPr txBox="1"/>
          <p:nvPr/>
        </p:nvSpPr>
        <p:spPr>
          <a:xfrm>
            <a:off x="1276990" y="971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SUPPORTING QUESTION</a:t>
            </a:r>
            <a:endParaRPr sz="700"/>
          </a:p>
        </p:txBody>
      </p:sp>
      <p:grpSp>
        <p:nvGrpSpPr>
          <p:cNvPr id="169" name="Google Shape;169;p27"/>
          <p:cNvGrpSpPr/>
          <p:nvPr/>
        </p:nvGrpSpPr>
        <p:grpSpPr>
          <a:xfrm>
            <a:off x="7929578" y="-49020"/>
            <a:ext cx="781313" cy="885635"/>
            <a:chOff x="0" y="-130721"/>
            <a:chExt cx="2083500" cy="2361695"/>
          </a:xfrm>
        </p:grpSpPr>
        <p:grpSp>
          <p:nvGrpSpPr>
            <p:cNvPr id="170" name="Google Shape;170;p27"/>
            <p:cNvGrpSpPr/>
            <p:nvPr/>
          </p:nvGrpSpPr>
          <p:grpSpPr>
            <a:xfrm>
              <a:off x="75599" y="-130721"/>
              <a:ext cx="1932614" cy="2361695"/>
              <a:chOff x="0" y="-47625"/>
              <a:chExt cx="704100" cy="860425"/>
            </a:xfrm>
          </p:grpSpPr>
          <p:sp>
            <p:nvSpPr>
              <p:cNvPr id="171" name="Google Shape;171;p2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72" name="Google Shape;172;p2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73" name="Google Shape;173;p2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a:t>
              </a:r>
              <a:endParaRPr sz="700">
                <a:solidFill>
                  <a:schemeClr val="lt1"/>
                </a:solidFill>
              </a:endParaRPr>
            </a:p>
          </p:txBody>
        </p:sp>
      </p:grpSp>
      <p:sp>
        <p:nvSpPr>
          <p:cNvPr id="174" name="Google Shape;174;p27"/>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8"/>
          <p:cNvSpPr txBox="1"/>
          <p:nvPr/>
        </p:nvSpPr>
        <p:spPr>
          <a:xfrm>
            <a:off x="822525" y="384188"/>
            <a:ext cx="8012400" cy="11082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600">
                <a:solidFill>
                  <a:schemeClr val="dk1"/>
                </a:solidFill>
                <a:latin typeface="Halant"/>
                <a:ea typeface="Halant"/>
                <a:cs typeface="Halant"/>
                <a:sym typeface="Halant"/>
              </a:rPr>
              <a:t>INTRODUCTION TO </a:t>
            </a:r>
            <a:endParaRPr b="1" sz="3600">
              <a:solidFill>
                <a:schemeClr val="dk1"/>
              </a:solidFill>
              <a:latin typeface="Halant"/>
              <a:ea typeface="Halant"/>
              <a:cs typeface="Halant"/>
              <a:sym typeface="Halant"/>
            </a:endParaRPr>
          </a:p>
          <a:p>
            <a:pPr indent="0" lvl="0" marL="0" marR="0" rtl="0" algn="ctr">
              <a:lnSpc>
                <a:spcPct val="100000"/>
              </a:lnSpc>
              <a:spcBef>
                <a:spcPts val="0"/>
              </a:spcBef>
              <a:spcAft>
                <a:spcPts val="0"/>
              </a:spcAft>
              <a:buNone/>
            </a:pPr>
            <a:r>
              <a:rPr b="1" lang="en" sz="3600">
                <a:solidFill>
                  <a:schemeClr val="dk1"/>
                </a:solidFill>
                <a:latin typeface="Halant"/>
                <a:ea typeface="Halant"/>
                <a:cs typeface="Halant"/>
                <a:sym typeface="Halant"/>
              </a:rPr>
              <a:t>HISTORICAL PERSPECTIVE</a:t>
            </a:r>
            <a:endParaRPr sz="100">
              <a:solidFill>
                <a:schemeClr val="dk1"/>
              </a:solidFill>
            </a:endParaRPr>
          </a:p>
        </p:txBody>
      </p:sp>
      <p:grpSp>
        <p:nvGrpSpPr>
          <p:cNvPr id="180" name="Google Shape;180;p28"/>
          <p:cNvGrpSpPr/>
          <p:nvPr/>
        </p:nvGrpSpPr>
        <p:grpSpPr>
          <a:xfrm>
            <a:off x="7929578" y="-49020"/>
            <a:ext cx="781313" cy="885635"/>
            <a:chOff x="0" y="-130721"/>
            <a:chExt cx="2083500" cy="2361695"/>
          </a:xfrm>
        </p:grpSpPr>
        <p:grpSp>
          <p:nvGrpSpPr>
            <p:cNvPr id="181" name="Google Shape;181;p28"/>
            <p:cNvGrpSpPr/>
            <p:nvPr/>
          </p:nvGrpSpPr>
          <p:grpSpPr>
            <a:xfrm>
              <a:off x="75599" y="-130721"/>
              <a:ext cx="1932614" cy="2361695"/>
              <a:chOff x="0" y="-47625"/>
              <a:chExt cx="704100" cy="860425"/>
            </a:xfrm>
          </p:grpSpPr>
          <p:sp>
            <p:nvSpPr>
              <p:cNvPr id="182" name="Google Shape;182;p2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83" name="Google Shape;183;p2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84" name="Google Shape;184;p2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FFFFFF"/>
                  </a:solidFill>
                  <a:latin typeface="Halant"/>
                  <a:ea typeface="Halant"/>
                  <a:cs typeface="Halant"/>
                  <a:sym typeface="Halant"/>
                </a:rPr>
                <a:t>2</a:t>
              </a:r>
              <a:endParaRPr sz="700"/>
            </a:p>
          </p:txBody>
        </p:sp>
      </p:grpSp>
      <p:sp>
        <p:nvSpPr>
          <p:cNvPr id="185" name="Google Shape;185;p28"/>
          <p:cNvSpPr/>
          <p:nvPr/>
        </p:nvSpPr>
        <p:spPr>
          <a:xfrm>
            <a:off x="4848773" y="43940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86" name="Google Shape;186;p28"/>
          <p:cNvSpPr/>
          <p:nvPr/>
        </p:nvSpPr>
        <p:spPr>
          <a:xfrm>
            <a:off x="782211" y="-8205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87" name="Google Shape;187;p28"/>
          <p:cNvGrpSpPr/>
          <p:nvPr/>
        </p:nvGrpSpPr>
        <p:grpSpPr>
          <a:xfrm>
            <a:off x="92701" y="-72333"/>
            <a:ext cx="468740" cy="5216002"/>
            <a:chOff x="0" y="-38100"/>
            <a:chExt cx="246900" cy="2747433"/>
          </a:xfrm>
        </p:grpSpPr>
        <p:sp>
          <p:nvSpPr>
            <p:cNvPr id="188" name="Google Shape;188;p28"/>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189" name="Google Shape;189;p28"/>
            <p:cNvSpPr txBox="1"/>
            <p:nvPr/>
          </p:nvSpPr>
          <p:spPr>
            <a:xfrm>
              <a:off x="0" y="-38100"/>
              <a:ext cx="246900" cy="2747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90" name="Google Shape;190;p28"/>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91" name="Google Shape;191;p28"/>
          <p:cNvCxnSpPr/>
          <p:nvPr/>
        </p:nvCxnSpPr>
        <p:spPr>
          <a:xfrm rot="10800000">
            <a:off x="324267" y="-52334"/>
            <a:ext cx="2700" cy="1498800"/>
          </a:xfrm>
          <a:prstGeom prst="straightConnector1">
            <a:avLst/>
          </a:prstGeom>
          <a:noFill/>
          <a:ln cap="flat" cmpd="sng" w="114300">
            <a:solidFill>
              <a:srgbClr val="000000"/>
            </a:solidFill>
            <a:prstDash val="solid"/>
            <a:round/>
            <a:headEnd len="sm" w="sm" type="none"/>
            <a:tailEnd len="sm" w="sm" type="none"/>
          </a:ln>
        </p:spPr>
      </p:cxnSp>
      <p:cxnSp>
        <p:nvCxnSpPr>
          <p:cNvPr id="192" name="Google Shape;192;p28"/>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
        <p:nvSpPr>
          <p:cNvPr id="193" name="Google Shape;193;p28"/>
          <p:cNvSpPr txBox="1"/>
          <p:nvPr/>
        </p:nvSpPr>
        <p:spPr>
          <a:xfrm>
            <a:off x="4275187" y="1607188"/>
            <a:ext cx="4435800" cy="30015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lang="en" sz="1500">
                <a:solidFill>
                  <a:srgbClr val="231F20"/>
                </a:solidFill>
                <a:latin typeface="Inter"/>
                <a:ea typeface="Inter"/>
                <a:cs typeface="Inter"/>
                <a:sym typeface="Inter"/>
              </a:rPr>
              <a:t>Léon Benett</a:t>
            </a:r>
            <a:r>
              <a:rPr lang="en" sz="1500">
                <a:solidFill>
                  <a:srgbClr val="231F20"/>
                </a:solidFill>
                <a:latin typeface="Inter"/>
                <a:ea typeface="Inter"/>
                <a:cs typeface="Inter"/>
                <a:sym typeface="Inter"/>
              </a:rPr>
              <a:t> (1839-1916) was a French painter and illustrator.</a:t>
            </a:r>
            <a:endParaRPr sz="1500">
              <a:solidFill>
                <a:srgbClr val="231F20"/>
              </a:solidFill>
              <a:latin typeface="Inter"/>
              <a:ea typeface="Inter"/>
              <a:cs typeface="Inter"/>
              <a:sym typeface="Inter"/>
            </a:endParaRPr>
          </a:p>
          <a:p>
            <a:pPr indent="0" lvl="0" marL="0" marR="0" rtl="0" algn="l">
              <a:lnSpc>
                <a:spcPct val="100000"/>
              </a:lnSpc>
              <a:spcBef>
                <a:spcPts val="0"/>
              </a:spcBef>
              <a:spcAft>
                <a:spcPts val="0"/>
              </a:spcAft>
              <a:buNone/>
            </a:pPr>
            <a:r>
              <a:t/>
            </a:r>
            <a:endParaRPr sz="1500">
              <a:solidFill>
                <a:srgbClr val="231F20"/>
              </a:solidFill>
              <a:latin typeface="Inter"/>
              <a:ea typeface="Inter"/>
              <a:cs typeface="Inter"/>
              <a:sym typeface="Inter"/>
            </a:endParaRPr>
          </a:p>
          <a:p>
            <a:pPr indent="0" lvl="0" marL="0" marR="0" rtl="0" algn="l">
              <a:lnSpc>
                <a:spcPct val="100000"/>
              </a:lnSpc>
              <a:spcBef>
                <a:spcPts val="0"/>
              </a:spcBef>
              <a:spcAft>
                <a:spcPts val="0"/>
              </a:spcAft>
              <a:buNone/>
            </a:pPr>
            <a:r>
              <a:rPr lang="en" sz="1500">
                <a:solidFill>
                  <a:srgbClr val="231F20"/>
                </a:solidFill>
                <a:latin typeface="Inter"/>
                <a:ea typeface="Inter"/>
                <a:cs typeface="Inter"/>
                <a:sym typeface="Inter"/>
              </a:rPr>
              <a:t>He was a government employee who spent time in Algeria, Cochinchina, Martinique, and New Caledonia.</a:t>
            </a:r>
            <a:endParaRPr sz="1500">
              <a:solidFill>
                <a:srgbClr val="231F20"/>
              </a:solidFill>
              <a:latin typeface="Inter"/>
              <a:ea typeface="Inter"/>
              <a:cs typeface="Inter"/>
              <a:sym typeface="Inter"/>
            </a:endParaRPr>
          </a:p>
          <a:p>
            <a:pPr indent="0" lvl="0" marL="0" marR="0" rtl="0" algn="l">
              <a:lnSpc>
                <a:spcPct val="100000"/>
              </a:lnSpc>
              <a:spcBef>
                <a:spcPts val="0"/>
              </a:spcBef>
              <a:spcAft>
                <a:spcPts val="0"/>
              </a:spcAft>
              <a:buNone/>
            </a:pPr>
            <a:r>
              <a:t/>
            </a:r>
            <a:endParaRPr sz="1500">
              <a:solidFill>
                <a:srgbClr val="231F20"/>
              </a:solidFill>
              <a:latin typeface="Inter"/>
              <a:ea typeface="Inter"/>
              <a:cs typeface="Inter"/>
              <a:sym typeface="Inter"/>
            </a:endParaRPr>
          </a:p>
          <a:p>
            <a:pPr indent="0" lvl="0" marL="0" marR="0" rtl="0" algn="l">
              <a:lnSpc>
                <a:spcPct val="100000"/>
              </a:lnSpc>
              <a:spcBef>
                <a:spcPts val="0"/>
              </a:spcBef>
              <a:spcAft>
                <a:spcPts val="0"/>
              </a:spcAft>
              <a:buNone/>
            </a:pPr>
            <a:r>
              <a:rPr lang="en" sz="1500">
                <a:solidFill>
                  <a:srgbClr val="231F20"/>
                </a:solidFill>
                <a:latin typeface="Inter"/>
                <a:ea typeface="Inter"/>
                <a:cs typeface="Inter"/>
                <a:sym typeface="Inter"/>
              </a:rPr>
              <a:t>In the late 19th century, the French embarked on a massive program of overseas imperialism. This was fueled by a high level of nationalism and desire to expand their </a:t>
            </a:r>
            <a:r>
              <a:rPr lang="en" sz="1500">
                <a:solidFill>
                  <a:srgbClr val="231F20"/>
                </a:solidFill>
                <a:latin typeface="Inter"/>
                <a:ea typeface="Inter"/>
                <a:cs typeface="Inter"/>
                <a:sym typeface="Inter"/>
              </a:rPr>
              <a:t>territory</a:t>
            </a:r>
            <a:r>
              <a:rPr lang="en" sz="1500">
                <a:solidFill>
                  <a:srgbClr val="231F20"/>
                </a:solidFill>
                <a:latin typeface="Inter"/>
                <a:ea typeface="Inter"/>
                <a:cs typeface="Inter"/>
                <a:sym typeface="Inter"/>
              </a:rPr>
              <a:t> and wealth.</a:t>
            </a:r>
            <a:endParaRPr sz="1500">
              <a:solidFill>
                <a:srgbClr val="231F20"/>
              </a:solidFill>
              <a:latin typeface="Inter"/>
              <a:ea typeface="Inter"/>
              <a:cs typeface="Inter"/>
              <a:sym typeface="Inter"/>
            </a:endParaRPr>
          </a:p>
          <a:p>
            <a:pPr indent="0" lvl="0" marL="0" marR="0" rtl="0" algn="l">
              <a:lnSpc>
                <a:spcPct val="100000"/>
              </a:lnSpc>
              <a:spcBef>
                <a:spcPts val="0"/>
              </a:spcBef>
              <a:spcAft>
                <a:spcPts val="0"/>
              </a:spcAft>
              <a:buNone/>
            </a:pPr>
            <a:r>
              <a:t/>
            </a:r>
            <a:endParaRPr sz="1500">
              <a:solidFill>
                <a:srgbClr val="231F20"/>
              </a:solidFill>
              <a:latin typeface="Inter"/>
              <a:ea typeface="Inter"/>
              <a:cs typeface="Inter"/>
              <a:sym typeface="Inter"/>
            </a:endParaRPr>
          </a:p>
          <a:p>
            <a:pPr indent="0" lvl="0" marL="0" marR="0" rtl="0" algn="l">
              <a:lnSpc>
                <a:spcPct val="100000"/>
              </a:lnSpc>
              <a:spcBef>
                <a:spcPts val="0"/>
              </a:spcBef>
              <a:spcAft>
                <a:spcPts val="0"/>
              </a:spcAft>
              <a:buNone/>
            </a:pPr>
            <a:r>
              <a:t/>
            </a:r>
            <a:endParaRPr sz="1500">
              <a:solidFill>
                <a:srgbClr val="231F20"/>
              </a:solidFill>
              <a:latin typeface="Inter"/>
              <a:ea typeface="Inter"/>
              <a:cs typeface="Inter"/>
              <a:sym typeface="Inter"/>
            </a:endParaRPr>
          </a:p>
        </p:txBody>
      </p:sp>
      <p:sp>
        <p:nvSpPr>
          <p:cNvPr id="194" name="Google Shape;194;p28"/>
          <p:cNvSpPr txBox="1"/>
          <p:nvPr/>
        </p:nvSpPr>
        <p:spPr>
          <a:xfrm>
            <a:off x="715000" y="4456013"/>
            <a:ext cx="37920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000000"/>
                </a:solidFill>
                <a:latin typeface="Inter"/>
                <a:ea typeface="Inter"/>
                <a:cs typeface="Inter"/>
                <a:sym typeface="Inter"/>
              </a:rPr>
              <a:t>Source: Léon Benett, </a:t>
            </a:r>
            <a:r>
              <a:rPr lang="en" sz="1000">
                <a:solidFill>
                  <a:srgbClr val="202122"/>
                </a:solidFill>
                <a:highlight>
                  <a:srgbClr val="F8F9FA"/>
                </a:highlight>
                <a:latin typeface="Inter"/>
                <a:ea typeface="Inter"/>
                <a:cs typeface="Inter"/>
                <a:sym typeface="Inter"/>
              </a:rPr>
              <a:t>Ibn Batuta en Égypte- An illustration from Jules Verne's book "Découverte de la terre" ("Discovery of the Earth"), 1878.</a:t>
            </a:r>
            <a:endParaRPr sz="1000">
              <a:latin typeface="Inter"/>
              <a:ea typeface="Inter"/>
              <a:cs typeface="Inter"/>
              <a:sym typeface="Inter"/>
            </a:endParaRPr>
          </a:p>
        </p:txBody>
      </p:sp>
      <p:pic>
        <p:nvPicPr>
          <p:cNvPr id="195" name="Google Shape;195;p28"/>
          <p:cNvPicPr preferRelativeResize="0"/>
          <p:nvPr/>
        </p:nvPicPr>
        <p:blipFill>
          <a:blip r:embed="rId4">
            <a:alphaModFix/>
          </a:blip>
          <a:stretch>
            <a:fillRect/>
          </a:stretch>
        </p:blipFill>
        <p:spPr>
          <a:xfrm>
            <a:off x="1501848" y="1492400"/>
            <a:ext cx="2040534" cy="294197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9"/>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01" name="Google Shape;201;p29"/>
          <p:cNvGrpSpPr/>
          <p:nvPr/>
        </p:nvGrpSpPr>
        <p:grpSpPr>
          <a:xfrm>
            <a:off x="-127008" y="4615004"/>
            <a:ext cx="9398022" cy="468724"/>
            <a:chOff x="204" y="0"/>
            <a:chExt cx="25061391" cy="1249931"/>
          </a:xfrm>
        </p:grpSpPr>
        <p:grpSp>
          <p:nvGrpSpPr>
            <p:cNvPr id="202" name="Google Shape;202;p29"/>
            <p:cNvGrpSpPr/>
            <p:nvPr/>
          </p:nvGrpSpPr>
          <p:grpSpPr>
            <a:xfrm rot="5400000">
              <a:off x="12002369" y="-11663474"/>
              <a:ext cx="1249931" cy="24576878"/>
              <a:chOff x="0" y="-38100"/>
              <a:chExt cx="246900" cy="4854692"/>
            </a:xfrm>
          </p:grpSpPr>
          <p:sp>
            <p:nvSpPr>
              <p:cNvPr id="203" name="Google Shape;203;p2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04" name="Google Shape;204;p29"/>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05" name="Google Shape;205;p29"/>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06" name="Google Shape;206;p2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07" name="Google Shape;207;p2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208" name="Google Shape;208;p29"/>
          <p:cNvGrpSpPr/>
          <p:nvPr/>
        </p:nvGrpSpPr>
        <p:grpSpPr>
          <a:xfrm>
            <a:off x="7929578" y="-49020"/>
            <a:ext cx="781313" cy="885635"/>
            <a:chOff x="0" y="-130721"/>
            <a:chExt cx="2083500" cy="2361695"/>
          </a:xfrm>
        </p:grpSpPr>
        <p:grpSp>
          <p:nvGrpSpPr>
            <p:cNvPr id="209" name="Google Shape;209;p29"/>
            <p:cNvGrpSpPr/>
            <p:nvPr/>
          </p:nvGrpSpPr>
          <p:grpSpPr>
            <a:xfrm>
              <a:off x="75599" y="-130721"/>
              <a:ext cx="1932614" cy="2361695"/>
              <a:chOff x="0" y="-47625"/>
              <a:chExt cx="704100" cy="860425"/>
            </a:xfrm>
          </p:grpSpPr>
          <p:sp>
            <p:nvSpPr>
              <p:cNvPr id="210" name="Google Shape;210;p2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11" name="Google Shape;211;p29"/>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12" name="Google Shape;212;p29"/>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3</a:t>
              </a:r>
              <a:endParaRPr sz="700">
                <a:solidFill>
                  <a:schemeClr val="lt1"/>
                </a:solidFill>
              </a:endParaRPr>
            </a:p>
          </p:txBody>
        </p:sp>
      </p:grpSp>
      <p:sp>
        <p:nvSpPr>
          <p:cNvPr id="213" name="Google Shape;213;p29"/>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14" name="Google Shape;214;p29"/>
          <p:cNvSpPr txBox="1"/>
          <p:nvPr/>
        </p:nvSpPr>
        <p:spPr>
          <a:xfrm>
            <a:off x="5090600" y="426775"/>
            <a:ext cx="2768400" cy="9852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200">
                <a:solidFill>
                  <a:srgbClr val="231F20"/>
                </a:solidFill>
                <a:latin typeface="Halant"/>
                <a:ea typeface="Halant"/>
                <a:cs typeface="Halant"/>
                <a:sym typeface="Halant"/>
              </a:rPr>
              <a:t>HISTORICAL PERSPECTIVE</a:t>
            </a:r>
            <a:endParaRPr sz="100"/>
          </a:p>
        </p:txBody>
      </p:sp>
      <p:sp>
        <p:nvSpPr>
          <p:cNvPr id="215" name="Google Shape;215;p29"/>
          <p:cNvSpPr txBox="1"/>
          <p:nvPr/>
        </p:nvSpPr>
        <p:spPr>
          <a:xfrm>
            <a:off x="4572000" y="1592050"/>
            <a:ext cx="4230300" cy="18471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i="1" lang="en" sz="1500">
                <a:solidFill>
                  <a:srgbClr val="231F20"/>
                </a:solidFill>
                <a:latin typeface="Inter"/>
                <a:ea typeface="Inter"/>
                <a:cs typeface="Inter"/>
                <a:sym typeface="Inter"/>
              </a:rPr>
              <a:t>Thinking about </a:t>
            </a:r>
            <a:r>
              <a:rPr i="1" lang="en" sz="1500">
                <a:solidFill>
                  <a:srgbClr val="231F20"/>
                </a:solidFill>
                <a:latin typeface="Inter"/>
                <a:ea typeface="Inter"/>
                <a:cs typeface="Inter"/>
                <a:sym typeface="Inter"/>
              </a:rPr>
              <a:t>Léon Benett’s </a:t>
            </a:r>
            <a:r>
              <a:rPr i="1" lang="en" sz="1500">
                <a:solidFill>
                  <a:srgbClr val="231F20"/>
                </a:solidFill>
                <a:latin typeface="Inter"/>
                <a:ea typeface="Inter"/>
                <a:cs typeface="Inter"/>
                <a:sym typeface="Inter"/>
              </a:rPr>
              <a:t>background and the portrayal of Ibn Battuta in Egypt:</a:t>
            </a:r>
            <a:endParaRPr i="1" sz="1500">
              <a:solidFill>
                <a:srgbClr val="231F20"/>
              </a:solidFill>
              <a:latin typeface="Inter"/>
              <a:ea typeface="Inter"/>
              <a:cs typeface="Inter"/>
              <a:sym typeface="Inter"/>
            </a:endParaRPr>
          </a:p>
          <a:p>
            <a:pPr indent="0" lvl="0" marL="0" marR="0" rtl="0" algn="l">
              <a:lnSpc>
                <a:spcPct val="100000"/>
              </a:lnSpc>
              <a:spcBef>
                <a:spcPts val="0"/>
              </a:spcBef>
              <a:spcAft>
                <a:spcPts val="0"/>
              </a:spcAft>
              <a:buNone/>
            </a:pPr>
            <a:r>
              <a:t/>
            </a:r>
            <a:endParaRPr sz="1500">
              <a:solidFill>
                <a:srgbClr val="231F20"/>
              </a:solidFill>
              <a:latin typeface="Inter"/>
              <a:ea typeface="Inter"/>
              <a:cs typeface="Inter"/>
              <a:sym typeface="Inter"/>
            </a:endParaRPr>
          </a:p>
          <a:p>
            <a:pPr indent="-209550" lvl="0" marL="228600" marR="0" rtl="0" algn="l">
              <a:lnSpc>
                <a:spcPct val="100000"/>
              </a:lnSpc>
              <a:spcBef>
                <a:spcPts val="0"/>
              </a:spcBef>
              <a:spcAft>
                <a:spcPts val="0"/>
              </a:spcAft>
              <a:buClr>
                <a:srgbClr val="231F20"/>
              </a:buClr>
              <a:buSzPts val="1500"/>
              <a:buFont typeface="Inter"/>
              <a:buAutoNum type="arabicPeriod"/>
            </a:pPr>
            <a:r>
              <a:rPr lang="en" sz="1500">
                <a:solidFill>
                  <a:srgbClr val="231F20"/>
                </a:solidFill>
                <a:latin typeface="Inter"/>
                <a:ea typeface="Inter"/>
                <a:cs typeface="Inter"/>
                <a:sym typeface="Inter"/>
              </a:rPr>
              <a:t> What do you think was Bennet’s view of Battuta’s exploration?</a:t>
            </a:r>
            <a:endParaRPr sz="1500">
              <a:solidFill>
                <a:srgbClr val="231F20"/>
              </a:solidFill>
              <a:latin typeface="Inter"/>
              <a:ea typeface="Inter"/>
              <a:cs typeface="Inter"/>
              <a:sym typeface="Inter"/>
            </a:endParaRPr>
          </a:p>
          <a:p>
            <a:pPr indent="0" lvl="0" marL="228600" marR="0" rtl="0" algn="l">
              <a:lnSpc>
                <a:spcPct val="100000"/>
              </a:lnSpc>
              <a:spcBef>
                <a:spcPts val="0"/>
              </a:spcBef>
              <a:spcAft>
                <a:spcPts val="0"/>
              </a:spcAft>
              <a:buNone/>
            </a:pPr>
            <a:r>
              <a:t/>
            </a:r>
            <a:endParaRPr sz="1500">
              <a:solidFill>
                <a:srgbClr val="231F20"/>
              </a:solidFill>
              <a:latin typeface="Inter"/>
              <a:ea typeface="Inter"/>
              <a:cs typeface="Inter"/>
              <a:sym typeface="Inter"/>
            </a:endParaRPr>
          </a:p>
          <a:p>
            <a:pPr indent="-209550" lvl="0" marL="228600" marR="0" rtl="0" algn="l">
              <a:lnSpc>
                <a:spcPct val="100000"/>
              </a:lnSpc>
              <a:spcBef>
                <a:spcPts val="0"/>
              </a:spcBef>
              <a:spcAft>
                <a:spcPts val="0"/>
              </a:spcAft>
              <a:buClr>
                <a:srgbClr val="231F20"/>
              </a:buClr>
              <a:buSzPts val="1500"/>
              <a:buFont typeface="Inter"/>
              <a:buAutoNum type="arabicPeriod"/>
            </a:pPr>
            <a:r>
              <a:rPr lang="en" sz="1500">
                <a:solidFill>
                  <a:srgbClr val="231F20"/>
                </a:solidFill>
                <a:latin typeface="Inter"/>
                <a:ea typeface="Inter"/>
                <a:cs typeface="Inter"/>
                <a:sym typeface="Inter"/>
              </a:rPr>
              <a:t>Do you think an Egyptian artist would portray this event similarly or different?</a:t>
            </a:r>
            <a:endParaRPr sz="1500">
              <a:solidFill>
                <a:srgbClr val="231F20"/>
              </a:solidFill>
              <a:latin typeface="Inter"/>
              <a:ea typeface="Inter"/>
              <a:cs typeface="Inter"/>
              <a:sym typeface="Inter"/>
            </a:endParaRPr>
          </a:p>
        </p:txBody>
      </p:sp>
      <p:sp>
        <p:nvSpPr>
          <p:cNvPr id="216" name="Google Shape;216;p29"/>
          <p:cNvSpPr/>
          <p:nvPr/>
        </p:nvSpPr>
        <p:spPr>
          <a:xfrm>
            <a:off x="7104112" y="3717692"/>
            <a:ext cx="262200" cy="2106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17" name="Google Shape;217;p29"/>
          <p:cNvSpPr/>
          <p:nvPr/>
        </p:nvSpPr>
        <p:spPr>
          <a:xfrm>
            <a:off x="7130982" y="3968821"/>
            <a:ext cx="208500" cy="4362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18" name="Google Shape;218;p29"/>
          <p:cNvSpPr/>
          <p:nvPr/>
        </p:nvSpPr>
        <p:spPr>
          <a:xfrm>
            <a:off x="8262318" y="3968813"/>
            <a:ext cx="193500" cy="4362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19" name="Google Shape;219;p29"/>
          <p:cNvSpPr/>
          <p:nvPr/>
        </p:nvSpPr>
        <p:spPr>
          <a:xfrm rot="-5400000">
            <a:off x="7330632" y="4071023"/>
            <a:ext cx="134400" cy="5337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20" name="Google Shape;220;p29"/>
          <p:cNvSpPr/>
          <p:nvPr/>
        </p:nvSpPr>
        <p:spPr>
          <a:xfrm rot="-5400000">
            <a:off x="8140977" y="4090200"/>
            <a:ext cx="134400" cy="495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21" name="Google Shape;221;p29"/>
          <p:cNvSpPr/>
          <p:nvPr/>
        </p:nvSpPr>
        <p:spPr>
          <a:xfrm>
            <a:off x="7456112" y="4270464"/>
            <a:ext cx="208500" cy="3447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22" name="Google Shape;222;p29"/>
          <p:cNvSpPr/>
          <p:nvPr/>
        </p:nvSpPr>
        <p:spPr>
          <a:xfrm>
            <a:off x="7946045" y="4270446"/>
            <a:ext cx="193500" cy="3447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pic>
        <p:nvPicPr>
          <p:cNvPr id="223" name="Google Shape;223;p29"/>
          <p:cNvPicPr preferRelativeResize="0"/>
          <p:nvPr/>
        </p:nvPicPr>
        <p:blipFill>
          <a:blip r:embed="rId4">
            <a:alphaModFix/>
          </a:blip>
          <a:stretch>
            <a:fillRect/>
          </a:stretch>
        </p:blipFill>
        <p:spPr>
          <a:xfrm>
            <a:off x="7482346" y="3647944"/>
            <a:ext cx="587220" cy="510932"/>
          </a:xfrm>
          <a:prstGeom prst="rect">
            <a:avLst/>
          </a:prstGeom>
          <a:noFill/>
          <a:ln>
            <a:noFill/>
          </a:ln>
        </p:spPr>
      </p:pic>
      <p:sp>
        <p:nvSpPr>
          <p:cNvPr id="224" name="Google Shape;224;p29"/>
          <p:cNvSpPr/>
          <p:nvPr/>
        </p:nvSpPr>
        <p:spPr>
          <a:xfrm>
            <a:off x="8227981" y="3717692"/>
            <a:ext cx="262200" cy="2106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25" name="Google Shape;225;p29"/>
          <p:cNvSpPr txBox="1"/>
          <p:nvPr/>
        </p:nvSpPr>
        <p:spPr>
          <a:xfrm>
            <a:off x="134300" y="4064450"/>
            <a:ext cx="53190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000000"/>
                </a:solidFill>
                <a:latin typeface="Inter"/>
                <a:ea typeface="Inter"/>
                <a:cs typeface="Inter"/>
                <a:sym typeface="Inter"/>
              </a:rPr>
              <a:t>Source: Léon Benett, </a:t>
            </a:r>
            <a:r>
              <a:rPr lang="en" sz="1000">
                <a:solidFill>
                  <a:srgbClr val="202122"/>
                </a:solidFill>
                <a:highlight>
                  <a:srgbClr val="F8F9FA"/>
                </a:highlight>
                <a:latin typeface="Inter"/>
                <a:ea typeface="Inter"/>
                <a:cs typeface="Inter"/>
                <a:sym typeface="Inter"/>
              </a:rPr>
              <a:t>Ibn Batuta en Égypte- An illustration from Jules Verne's book "Découverte de la terre" ("Discovery of the Earth"), 1878.</a:t>
            </a:r>
            <a:endParaRPr sz="1000">
              <a:latin typeface="Inter"/>
              <a:ea typeface="Inter"/>
              <a:cs typeface="Inter"/>
              <a:sym typeface="Inter"/>
            </a:endParaRPr>
          </a:p>
        </p:txBody>
      </p:sp>
      <p:pic>
        <p:nvPicPr>
          <p:cNvPr id="226" name="Google Shape;226;p29"/>
          <p:cNvPicPr preferRelativeResize="0"/>
          <p:nvPr/>
        </p:nvPicPr>
        <p:blipFill>
          <a:blip r:embed="rId5">
            <a:alphaModFix/>
          </a:blip>
          <a:stretch>
            <a:fillRect/>
          </a:stretch>
        </p:blipFill>
        <p:spPr>
          <a:xfrm>
            <a:off x="1409601" y="121975"/>
            <a:ext cx="2768399" cy="399140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pic>
        <p:nvPicPr>
          <p:cNvPr id="231" name="Google Shape;231;p30"/>
          <p:cNvPicPr preferRelativeResize="0"/>
          <p:nvPr/>
        </p:nvPicPr>
        <p:blipFill>
          <a:blip r:embed="rId3">
            <a:alphaModFix/>
          </a:blip>
          <a:stretch>
            <a:fillRect/>
          </a:stretch>
        </p:blipFill>
        <p:spPr>
          <a:xfrm>
            <a:off x="490013" y="2242853"/>
            <a:ext cx="1361975" cy="1361975"/>
          </a:xfrm>
          <a:prstGeom prst="rect">
            <a:avLst/>
          </a:prstGeom>
          <a:noFill/>
          <a:ln>
            <a:noFill/>
          </a:ln>
        </p:spPr>
      </p:pic>
      <p:sp>
        <p:nvSpPr>
          <p:cNvPr id="232" name="Google Shape;232;p30"/>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grpSp>
        <p:nvGrpSpPr>
          <p:cNvPr id="233" name="Google Shape;233;p30"/>
          <p:cNvGrpSpPr/>
          <p:nvPr/>
        </p:nvGrpSpPr>
        <p:grpSpPr>
          <a:xfrm>
            <a:off x="-127008" y="4615004"/>
            <a:ext cx="9398022" cy="468724"/>
            <a:chOff x="204" y="0"/>
            <a:chExt cx="25061391" cy="1249931"/>
          </a:xfrm>
        </p:grpSpPr>
        <p:grpSp>
          <p:nvGrpSpPr>
            <p:cNvPr id="234" name="Google Shape;234;p30"/>
            <p:cNvGrpSpPr/>
            <p:nvPr/>
          </p:nvGrpSpPr>
          <p:grpSpPr>
            <a:xfrm rot="5400000">
              <a:off x="12002369" y="-11663474"/>
              <a:ext cx="1249931" cy="24576878"/>
              <a:chOff x="0" y="-38100"/>
              <a:chExt cx="246900" cy="4854692"/>
            </a:xfrm>
          </p:grpSpPr>
          <p:sp>
            <p:nvSpPr>
              <p:cNvPr id="235" name="Google Shape;235;p3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36" name="Google Shape;236;p30"/>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37" name="Google Shape;237;p30"/>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38" name="Google Shape;238;p3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39" name="Google Shape;239;p3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40" name="Google Shape;240;p30"/>
          <p:cNvSpPr txBox="1"/>
          <p:nvPr/>
        </p:nvSpPr>
        <p:spPr>
          <a:xfrm>
            <a:off x="147600" y="684213"/>
            <a:ext cx="8848800" cy="6156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000">
                <a:solidFill>
                  <a:srgbClr val="231F20"/>
                </a:solidFill>
                <a:latin typeface="Halant"/>
                <a:ea typeface="Halant"/>
                <a:cs typeface="Halant"/>
                <a:sym typeface="Halant"/>
              </a:rPr>
              <a:t>HISTORICAL PERSPECTIVE</a:t>
            </a:r>
            <a:endParaRPr sz="500"/>
          </a:p>
        </p:txBody>
      </p:sp>
      <p:grpSp>
        <p:nvGrpSpPr>
          <p:cNvPr id="241" name="Google Shape;241;p30"/>
          <p:cNvGrpSpPr/>
          <p:nvPr/>
        </p:nvGrpSpPr>
        <p:grpSpPr>
          <a:xfrm>
            <a:off x="7929578" y="-49020"/>
            <a:ext cx="781313" cy="885635"/>
            <a:chOff x="0" y="-130721"/>
            <a:chExt cx="2083500" cy="2361695"/>
          </a:xfrm>
        </p:grpSpPr>
        <p:grpSp>
          <p:nvGrpSpPr>
            <p:cNvPr id="242" name="Google Shape;242;p30"/>
            <p:cNvGrpSpPr/>
            <p:nvPr/>
          </p:nvGrpSpPr>
          <p:grpSpPr>
            <a:xfrm>
              <a:off x="75599" y="-130721"/>
              <a:ext cx="1932614" cy="2361695"/>
              <a:chOff x="0" y="-47625"/>
              <a:chExt cx="704100" cy="860425"/>
            </a:xfrm>
          </p:grpSpPr>
          <p:sp>
            <p:nvSpPr>
              <p:cNvPr id="243" name="Google Shape;243;p3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44" name="Google Shape;244;p30"/>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45" name="Google Shape;245;p30"/>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4</a:t>
              </a:r>
              <a:endParaRPr sz="700">
                <a:solidFill>
                  <a:schemeClr val="lt1"/>
                </a:solidFill>
              </a:endParaRPr>
            </a:p>
          </p:txBody>
        </p:sp>
      </p:grpSp>
      <p:sp>
        <p:nvSpPr>
          <p:cNvPr id="246" name="Google Shape;246;p30"/>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sp>
        <p:nvSpPr>
          <p:cNvPr id="247" name="Google Shape;247;p30"/>
          <p:cNvSpPr txBox="1"/>
          <p:nvPr/>
        </p:nvSpPr>
        <p:spPr>
          <a:xfrm>
            <a:off x="2072738" y="2132665"/>
            <a:ext cx="3910500" cy="1582500"/>
          </a:xfrm>
          <a:prstGeom prst="rect">
            <a:avLst/>
          </a:prstGeom>
          <a:noFill/>
          <a:ln>
            <a:noFill/>
          </a:ln>
        </p:spPr>
        <p:txBody>
          <a:bodyPr anchorCtr="0" anchor="t" bIns="58025" lIns="58025" spcFirstLastPara="1" rIns="58025" wrap="square" tIns="58025">
            <a:noAutofit/>
          </a:bodyPr>
          <a:lstStyle/>
          <a:p>
            <a:pPr indent="0" lvl="0" marL="0" rtl="0" algn="ctr">
              <a:spcBef>
                <a:spcPts val="0"/>
              </a:spcBef>
              <a:spcAft>
                <a:spcPts val="0"/>
              </a:spcAft>
              <a:buNone/>
            </a:pPr>
            <a:r>
              <a:rPr b="1" lang="en" sz="1200">
                <a:latin typeface="Inter"/>
                <a:ea typeface="Inter"/>
                <a:cs typeface="Inter"/>
                <a:sym typeface="Inter"/>
              </a:rPr>
              <a:t>Historical Perspective</a:t>
            </a:r>
            <a:endParaRPr b="1" sz="1200">
              <a:solidFill>
                <a:srgbClr val="000000"/>
              </a:solidFill>
              <a:latin typeface="Inter"/>
              <a:ea typeface="Inter"/>
              <a:cs typeface="Inter"/>
              <a:sym typeface="Inter"/>
            </a:endParaRPr>
          </a:p>
          <a:p>
            <a:pPr indent="0" lvl="0" marL="0" rtl="0" algn="ctr">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Thinking historically means considering how one's personhood has influenced their perspective. It also means recognizing how diverse viewpoints and experiences shape the understanding of historical events. This allows students of history to cultivate empathy for the people of the past that are studied.</a:t>
            </a:r>
            <a:endParaRPr sz="1200">
              <a:solidFill>
                <a:schemeClr val="dk1"/>
              </a:solidFill>
              <a:latin typeface="Inter"/>
              <a:ea typeface="Inter"/>
              <a:cs typeface="Inter"/>
              <a:sym typeface="Inter"/>
            </a:endParaRPr>
          </a:p>
        </p:txBody>
      </p:sp>
      <p:pic>
        <p:nvPicPr>
          <p:cNvPr id="248" name="Google Shape;248;p30"/>
          <p:cNvPicPr preferRelativeResize="0"/>
          <p:nvPr/>
        </p:nvPicPr>
        <p:blipFill rotWithShape="1">
          <a:blip r:embed="rId5">
            <a:alphaModFix/>
          </a:blip>
          <a:srcRect b="19503" l="41390" r="29911" t="24094"/>
          <a:stretch/>
        </p:blipFill>
        <p:spPr>
          <a:xfrm>
            <a:off x="6222662" y="1286675"/>
            <a:ext cx="2423040" cy="3174151"/>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pic>
        <p:nvPicPr>
          <p:cNvPr id="253" name="Google Shape;253;p31"/>
          <p:cNvPicPr preferRelativeResize="0"/>
          <p:nvPr/>
        </p:nvPicPr>
        <p:blipFill rotWithShape="1">
          <a:blip r:embed="rId3">
            <a:alphaModFix/>
          </a:blip>
          <a:srcRect b="0" l="24577" r="24037" t="0"/>
          <a:stretch/>
        </p:blipFill>
        <p:spPr>
          <a:xfrm>
            <a:off x="6351750" y="1253336"/>
            <a:ext cx="2359127" cy="3059927"/>
          </a:xfrm>
          <a:prstGeom prst="rect">
            <a:avLst/>
          </a:prstGeom>
          <a:noFill/>
          <a:ln cap="flat" cmpd="sng" w="19050">
            <a:solidFill>
              <a:schemeClr val="dk1"/>
            </a:solidFill>
            <a:prstDash val="solid"/>
            <a:round/>
            <a:headEnd len="sm" w="sm" type="none"/>
            <a:tailEnd len="sm" w="sm" type="none"/>
          </a:ln>
        </p:spPr>
      </p:pic>
      <p:pic>
        <p:nvPicPr>
          <p:cNvPr id="254" name="Google Shape;254;p31"/>
          <p:cNvPicPr preferRelativeResize="0"/>
          <p:nvPr/>
        </p:nvPicPr>
        <p:blipFill rotWithShape="1">
          <a:blip r:embed="rId4">
            <a:alphaModFix/>
          </a:blip>
          <a:srcRect b="0" l="24190" r="24427" t="0"/>
          <a:stretch/>
        </p:blipFill>
        <p:spPr>
          <a:xfrm>
            <a:off x="132525" y="1247692"/>
            <a:ext cx="2409149" cy="3124809"/>
          </a:xfrm>
          <a:prstGeom prst="rect">
            <a:avLst/>
          </a:prstGeom>
          <a:noFill/>
          <a:ln cap="flat" cmpd="sng" w="19050">
            <a:solidFill>
              <a:schemeClr val="dk1"/>
            </a:solidFill>
            <a:prstDash val="solid"/>
            <a:round/>
            <a:headEnd len="sm" w="sm" type="none"/>
            <a:tailEnd len="sm" w="sm" type="none"/>
          </a:ln>
        </p:spPr>
      </p:pic>
      <p:grpSp>
        <p:nvGrpSpPr>
          <p:cNvPr id="255" name="Google Shape;255;p31"/>
          <p:cNvGrpSpPr/>
          <p:nvPr/>
        </p:nvGrpSpPr>
        <p:grpSpPr>
          <a:xfrm>
            <a:off x="7929578" y="-49020"/>
            <a:ext cx="781313" cy="885635"/>
            <a:chOff x="0" y="-130721"/>
            <a:chExt cx="2083500" cy="2361695"/>
          </a:xfrm>
        </p:grpSpPr>
        <p:grpSp>
          <p:nvGrpSpPr>
            <p:cNvPr id="256" name="Google Shape;256;p31"/>
            <p:cNvGrpSpPr/>
            <p:nvPr/>
          </p:nvGrpSpPr>
          <p:grpSpPr>
            <a:xfrm>
              <a:off x="75599" y="-130721"/>
              <a:ext cx="1932614" cy="2361695"/>
              <a:chOff x="0" y="-47625"/>
              <a:chExt cx="704100" cy="860425"/>
            </a:xfrm>
          </p:grpSpPr>
          <p:sp>
            <p:nvSpPr>
              <p:cNvPr id="257" name="Google Shape;257;p3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58" name="Google Shape;258;p31"/>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59" name="Google Shape;259;p31"/>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5</a:t>
              </a:r>
              <a:endParaRPr sz="700">
                <a:solidFill>
                  <a:schemeClr val="lt1"/>
                </a:solidFill>
              </a:endParaRPr>
            </a:p>
          </p:txBody>
        </p:sp>
      </p:grpSp>
      <p:sp>
        <p:nvSpPr>
          <p:cNvPr id="260" name="Google Shape;260;p31"/>
          <p:cNvSpPr/>
          <p:nvPr/>
        </p:nvSpPr>
        <p:spPr>
          <a:xfrm>
            <a:off x="-824453" y="-20114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5">
              <a:alphaModFix/>
            </a:blip>
            <a:stretch>
              <a:fillRect b="0" l="0" r="0" t="0"/>
            </a:stretch>
          </a:blipFill>
          <a:ln>
            <a:noFill/>
          </a:ln>
        </p:spPr>
      </p:sp>
      <p:grpSp>
        <p:nvGrpSpPr>
          <p:cNvPr id="261" name="Google Shape;261;p31"/>
          <p:cNvGrpSpPr/>
          <p:nvPr/>
        </p:nvGrpSpPr>
        <p:grpSpPr>
          <a:xfrm>
            <a:off x="-127008" y="4615004"/>
            <a:ext cx="9398022" cy="468724"/>
            <a:chOff x="204" y="0"/>
            <a:chExt cx="25061391" cy="1249931"/>
          </a:xfrm>
        </p:grpSpPr>
        <p:grpSp>
          <p:nvGrpSpPr>
            <p:cNvPr id="262" name="Google Shape;262;p31"/>
            <p:cNvGrpSpPr/>
            <p:nvPr/>
          </p:nvGrpSpPr>
          <p:grpSpPr>
            <a:xfrm rot="5400000">
              <a:off x="12002369" y="-11663474"/>
              <a:ext cx="1249931" cy="24576878"/>
              <a:chOff x="0" y="-38100"/>
              <a:chExt cx="246900" cy="4854692"/>
            </a:xfrm>
          </p:grpSpPr>
          <p:sp>
            <p:nvSpPr>
              <p:cNvPr id="263" name="Google Shape;263;p3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64" name="Google Shape;264;p31"/>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65" name="Google Shape;265;p31"/>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66" name="Google Shape;266;p31"/>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67" name="Google Shape;267;p31"/>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68" name="Google Shape;268;p31"/>
          <p:cNvSpPr txBox="1"/>
          <p:nvPr/>
        </p:nvSpPr>
        <p:spPr>
          <a:xfrm>
            <a:off x="956550" y="227588"/>
            <a:ext cx="7230900" cy="11697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HISTORICAL PERSPECTIVE</a:t>
            </a:r>
            <a:endParaRPr b="1" sz="38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sz="3800">
                <a:solidFill>
                  <a:srgbClr val="231F20"/>
                </a:solidFill>
                <a:latin typeface="Halant"/>
                <a:ea typeface="Halant"/>
                <a:cs typeface="Halant"/>
                <a:sym typeface="Halant"/>
              </a:rPr>
              <a:t>PRACTICE</a:t>
            </a:r>
            <a:endParaRPr sz="300"/>
          </a:p>
        </p:txBody>
      </p:sp>
      <p:sp>
        <p:nvSpPr>
          <p:cNvPr id="269" name="Google Shape;269;p31"/>
          <p:cNvSpPr txBox="1"/>
          <p:nvPr/>
        </p:nvSpPr>
        <p:spPr>
          <a:xfrm>
            <a:off x="2694075" y="1807840"/>
            <a:ext cx="3447300" cy="1950900"/>
          </a:xfrm>
          <a:prstGeom prst="rect">
            <a:avLst/>
          </a:prstGeom>
          <a:noFill/>
          <a:ln>
            <a:noFill/>
          </a:ln>
        </p:spPr>
        <p:txBody>
          <a:bodyPr anchorCtr="0" anchor="t" bIns="45725" lIns="45725" spcFirstLastPara="1" rIns="45725" wrap="square" tIns="45725">
            <a:noAutofit/>
          </a:bodyPr>
          <a:lstStyle/>
          <a:p>
            <a:pPr indent="0" lvl="0" marL="0" rtl="0" algn="l">
              <a:spcBef>
                <a:spcPts val="0"/>
              </a:spcBef>
              <a:spcAft>
                <a:spcPts val="0"/>
              </a:spcAft>
              <a:buNone/>
            </a:pPr>
            <a:r>
              <a:rPr b="1" lang="en" sz="1400">
                <a:solidFill>
                  <a:schemeClr val="dk1"/>
                </a:solidFill>
                <a:latin typeface="Inter"/>
                <a:ea typeface="Inter"/>
                <a:cs typeface="Inter"/>
                <a:sym typeface="Inter"/>
              </a:rPr>
              <a:t>Step 1: </a:t>
            </a:r>
            <a:r>
              <a:rPr lang="en" sz="1400">
                <a:solidFill>
                  <a:schemeClr val="dk1"/>
                </a:solidFill>
                <a:latin typeface="Inter"/>
                <a:ea typeface="Inter"/>
                <a:cs typeface="Inter"/>
                <a:sym typeface="Inter"/>
              </a:rPr>
              <a:t>Read the author context</a:t>
            </a:r>
            <a:endParaRPr sz="1400">
              <a:solidFill>
                <a:schemeClr val="dk1"/>
              </a:solidFill>
              <a:latin typeface="Inter"/>
              <a:ea typeface="Inter"/>
              <a:cs typeface="Inter"/>
              <a:sym typeface="Inter"/>
            </a:endParaRPr>
          </a:p>
          <a:p>
            <a:pPr indent="0" lvl="0" marL="0" rtl="0" algn="l">
              <a:spcBef>
                <a:spcPts val="0"/>
              </a:spcBef>
              <a:spcAft>
                <a:spcPts val="0"/>
              </a:spcAft>
              <a:buNone/>
            </a:pPr>
            <a:r>
              <a:t/>
            </a:r>
            <a:endParaRPr sz="1400">
              <a:solidFill>
                <a:schemeClr val="dk1"/>
              </a:solidFill>
              <a:latin typeface="Inter"/>
              <a:ea typeface="Inter"/>
              <a:cs typeface="Inter"/>
              <a:sym typeface="Inter"/>
            </a:endParaRPr>
          </a:p>
          <a:p>
            <a:pPr indent="0" lvl="0" marL="0" rtl="0" algn="l">
              <a:spcBef>
                <a:spcPts val="0"/>
              </a:spcBef>
              <a:spcAft>
                <a:spcPts val="0"/>
              </a:spcAft>
              <a:buNone/>
            </a:pPr>
            <a:r>
              <a:rPr b="1" lang="en" sz="1400">
                <a:solidFill>
                  <a:schemeClr val="dk1"/>
                </a:solidFill>
                <a:latin typeface="Inter"/>
                <a:ea typeface="Inter"/>
                <a:cs typeface="Inter"/>
                <a:sym typeface="Inter"/>
              </a:rPr>
              <a:t>Step 2: </a:t>
            </a:r>
            <a:r>
              <a:rPr lang="en" sz="1400">
                <a:solidFill>
                  <a:schemeClr val="dk1"/>
                </a:solidFill>
                <a:latin typeface="Inter"/>
                <a:ea typeface="Inter"/>
                <a:cs typeface="Inter"/>
                <a:sym typeface="Inter"/>
              </a:rPr>
              <a:t>List attributes of </a:t>
            </a:r>
            <a:r>
              <a:rPr lang="en">
                <a:solidFill>
                  <a:schemeClr val="dk1"/>
                </a:solidFill>
                <a:latin typeface="Inter"/>
                <a:ea typeface="Inter"/>
                <a:cs typeface="Inter"/>
                <a:sym typeface="Inter"/>
              </a:rPr>
              <a:t>Ibn Battuta</a:t>
            </a:r>
            <a:endParaRPr sz="1400">
              <a:solidFill>
                <a:schemeClr val="dk1"/>
              </a:solidFill>
              <a:latin typeface="Inter"/>
              <a:ea typeface="Inter"/>
              <a:cs typeface="Inter"/>
              <a:sym typeface="Inter"/>
            </a:endParaRPr>
          </a:p>
          <a:p>
            <a:pPr indent="0" lvl="0" marL="0" rtl="0" algn="l">
              <a:spcBef>
                <a:spcPts val="0"/>
              </a:spcBef>
              <a:spcAft>
                <a:spcPts val="0"/>
              </a:spcAft>
              <a:buNone/>
            </a:pPr>
            <a:r>
              <a:t/>
            </a:r>
            <a:endParaRPr sz="1400">
              <a:solidFill>
                <a:schemeClr val="dk1"/>
              </a:solidFill>
              <a:latin typeface="Inter"/>
              <a:ea typeface="Inter"/>
              <a:cs typeface="Inter"/>
              <a:sym typeface="Inter"/>
            </a:endParaRPr>
          </a:p>
          <a:p>
            <a:pPr indent="0" lvl="0" marL="0" rtl="0" algn="l">
              <a:spcBef>
                <a:spcPts val="0"/>
              </a:spcBef>
              <a:spcAft>
                <a:spcPts val="0"/>
              </a:spcAft>
              <a:buNone/>
            </a:pPr>
            <a:r>
              <a:rPr b="1" lang="en" sz="1400">
                <a:solidFill>
                  <a:schemeClr val="dk1"/>
                </a:solidFill>
                <a:latin typeface="Inter"/>
                <a:ea typeface="Inter"/>
                <a:cs typeface="Inter"/>
                <a:sym typeface="Inter"/>
              </a:rPr>
              <a:t>Step 3: </a:t>
            </a:r>
            <a:r>
              <a:rPr lang="en" sz="1400">
                <a:solidFill>
                  <a:schemeClr val="dk1"/>
                </a:solidFill>
                <a:latin typeface="Inter"/>
                <a:ea typeface="Inter"/>
                <a:cs typeface="Inter"/>
                <a:sym typeface="Inter"/>
              </a:rPr>
              <a:t>Read the primary source</a:t>
            </a:r>
            <a:endParaRPr sz="1400">
              <a:solidFill>
                <a:schemeClr val="dk1"/>
              </a:solidFill>
              <a:latin typeface="Inter"/>
              <a:ea typeface="Inter"/>
              <a:cs typeface="Inter"/>
              <a:sym typeface="Inter"/>
            </a:endParaRPr>
          </a:p>
          <a:p>
            <a:pPr indent="0" lvl="0" marL="0" rtl="0" algn="l">
              <a:spcBef>
                <a:spcPts val="0"/>
              </a:spcBef>
              <a:spcAft>
                <a:spcPts val="0"/>
              </a:spcAft>
              <a:buNone/>
            </a:pPr>
            <a:r>
              <a:t/>
            </a:r>
            <a:endParaRPr sz="1400">
              <a:solidFill>
                <a:schemeClr val="dk1"/>
              </a:solidFill>
              <a:latin typeface="Inter"/>
              <a:ea typeface="Inter"/>
              <a:cs typeface="Inter"/>
              <a:sym typeface="Inter"/>
            </a:endParaRPr>
          </a:p>
          <a:p>
            <a:pPr indent="0" lvl="0" marL="0" rtl="0" algn="l">
              <a:spcBef>
                <a:spcPts val="0"/>
              </a:spcBef>
              <a:spcAft>
                <a:spcPts val="0"/>
              </a:spcAft>
              <a:buNone/>
            </a:pPr>
            <a:r>
              <a:rPr b="1" lang="en" sz="1400">
                <a:solidFill>
                  <a:schemeClr val="dk1"/>
                </a:solidFill>
                <a:latin typeface="Inter"/>
                <a:ea typeface="Inter"/>
                <a:cs typeface="Inter"/>
                <a:sym typeface="Inter"/>
              </a:rPr>
              <a:t>Step 4: </a:t>
            </a:r>
            <a:r>
              <a:rPr lang="en" sz="1400">
                <a:solidFill>
                  <a:schemeClr val="dk1"/>
                </a:solidFill>
                <a:latin typeface="Inter"/>
                <a:ea typeface="Inter"/>
                <a:cs typeface="Inter"/>
                <a:sym typeface="Inter"/>
              </a:rPr>
              <a:t>Draw conclusions about how the “personal context” of </a:t>
            </a:r>
            <a:r>
              <a:rPr lang="en">
                <a:solidFill>
                  <a:schemeClr val="dk1"/>
                </a:solidFill>
                <a:latin typeface="Inter"/>
                <a:ea typeface="Inter"/>
                <a:cs typeface="Inter"/>
                <a:sym typeface="Inter"/>
              </a:rPr>
              <a:t>Battuta</a:t>
            </a:r>
            <a:r>
              <a:rPr lang="en" sz="1400">
                <a:solidFill>
                  <a:schemeClr val="dk1"/>
                </a:solidFill>
                <a:latin typeface="Inter"/>
                <a:ea typeface="Inter"/>
                <a:cs typeface="Inter"/>
                <a:sym typeface="Inter"/>
              </a:rPr>
              <a:t> influenced his perspective toward </a:t>
            </a:r>
            <a:r>
              <a:rPr lang="en">
                <a:solidFill>
                  <a:schemeClr val="dk1"/>
                </a:solidFill>
                <a:latin typeface="Inter"/>
                <a:ea typeface="Inter"/>
                <a:cs typeface="Inter"/>
                <a:sym typeface="Inter"/>
              </a:rPr>
              <a:t>the people of Mali and Mecca</a:t>
            </a:r>
            <a:endParaRPr sz="1400">
              <a:solidFill>
                <a:schemeClr val="dk1"/>
              </a:solidFill>
              <a:latin typeface="Inter"/>
              <a:ea typeface="Inter"/>
              <a:cs typeface="Inter"/>
              <a:sym typeface="Inter"/>
            </a:endParaRPr>
          </a:p>
        </p:txBody>
      </p:sp>
      <p:cxnSp>
        <p:nvCxnSpPr>
          <p:cNvPr id="270" name="Google Shape;270;p31"/>
          <p:cNvCxnSpPr/>
          <p:nvPr/>
        </p:nvCxnSpPr>
        <p:spPr>
          <a:xfrm>
            <a:off x="2339475" y="1790813"/>
            <a:ext cx="384300" cy="158700"/>
          </a:xfrm>
          <a:prstGeom prst="straightConnector1">
            <a:avLst/>
          </a:prstGeom>
          <a:noFill/>
          <a:ln cap="flat" cmpd="sng" w="28575">
            <a:solidFill>
              <a:srgbClr val="38E0A4"/>
            </a:solidFill>
            <a:prstDash val="solid"/>
            <a:round/>
            <a:headEnd len="med" w="med" type="triangle"/>
            <a:tailEnd len="med" w="med" type="none"/>
          </a:ln>
        </p:spPr>
      </p:cxnSp>
      <p:cxnSp>
        <p:nvCxnSpPr>
          <p:cNvPr id="271" name="Google Shape;271;p31"/>
          <p:cNvCxnSpPr/>
          <p:nvPr/>
        </p:nvCxnSpPr>
        <p:spPr>
          <a:xfrm rot="10800000">
            <a:off x="4729050" y="2476163"/>
            <a:ext cx="1854900" cy="350700"/>
          </a:xfrm>
          <a:prstGeom prst="straightConnector1">
            <a:avLst/>
          </a:prstGeom>
          <a:noFill/>
          <a:ln cap="flat" cmpd="sng" w="28575">
            <a:solidFill>
              <a:srgbClr val="38E0A4"/>
            </a:solidFill>
            <a:prstDash val="solid"/>
            <a:round/>
            <a:headEnd len="med" w="med" type="triangle"/>
            <a:tailEnd len="med" w="med" type="none"/>
          </a:ln>
        </p:spPr>
      </p:cxnSp>
      <p:cxnSp>
        <p:nvCxnSpPr>
          <p:cNvPr id="272" name="Google Shape;272;p31"/>
          <p:cNvCxnSpPr/>
          <p:nvPr/>
        </p:nvCxnSpPr>
        <p:spPr>
          <a:xfrm>
            <a:off x="2339475" y="2674463"/>
            <a:ext cx="384300" cy="158700"/>
          </a:xfrm>
          <a:prstGeom prst="straightConnector1">
            <a:avLst/>
          </a:prstGeom>
          <a:noFill/>
          <a:ln cap="flat" cmpd="sng" w="28575">
            <a:solidFill>
              <a:srgbClr val="38E0A4"/>
            </a:solidFill>
            <a:prstDash val="solid"/>
            <a:round/>
            <a:headEnd len="med" w="med" type="triangle"/>
            <a:tailEnd len="med" w="med" type="none"/>
          </a:ln>
        </p:spPr>
      </p:cxnSp>
      <p:cxnSp>
        <p:nvCxnSpPr>
          <p:cNvPr id="273" name="Google Shape;273;p31"/>
          <p:cNvCxnSpPr/>
          <p:nvPr/>
        </p:nvCxnSpPr>
        <p:spPr>
          <a:xfrm flipH="1">
            <a:off x="5583150" y="3328175"/>
            <a:ext cx="1953300" cy="568200"/>
          </a:xfrm>
          <a:prstGeom prst="straightConnector1">
            <a:avLst/>
          </a:prstGeom>
          <a:noFill/>
          <a:ln cap="flat" cmpd="sng" w="28575">
            <a:solidFill>
              <a:srgbClr val="38E0A4"/>
            </a:solidFill>
            <a:prstDash val="solid"/>
            <a:round/>
            <a:headEnd len="med" w="med" type="triangle"/>
            <a:tailEnd len="med" w="med"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grpSp>
        <p:nvGrpSpPr>
          <p:cNvPr id="278" name="Google Shape;278;p32"/>
          <p:cNvGrpSpPr/>
          <p:nvPr/>
        </p:nvGrpSpPr>
        <p:grpSpPr>
          <a:xfrm>
            <a:off x="7929578" y="-49020"/>
            <a:ext cx="781313" cy="885635"/>
            <a:chOff x="0" y="-130721"/>
            <a:chExt cx="2083500" cy="2361695"/>
          </a:xfrm>
        </p:grpSpPr>
        <p:grpSp>
          <p:nvGrpSpPr>
            <p:cNvPr id="279" name="Google Shape;279;p32"/>
            <p:cNvGrpSpPr/>
            <p:nvPr/>
          </p:nvGrpSpPr>
          <p:grpSpPr>
            <a:xfrm>
              <a:off x="75599" y="-130721"/>
              <a:ext cx="1932614" cy="2361695"/>
              <a:chOff x="0" y="-47625"/>
              <a:chExt cx="704100" cy="860425"/>
            </a:xfrm>
          </p:grpSpPr>
          <p:sp>
            <p:nvSpPr>
              <p:cNvPr id="280" name="Google Shape;280;p3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81" name="Google Shape;281;p32"/>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82" name="Google Shape;282;p32"/>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231F20"/>
                  </a:solidFill>
                  <a:latin typeface="Halant"/>
                  <a:ea typeface="Halant"/>
                  <a:cs typeface="Halant"/>
                  <a:sym typeface="Halant"/>
                </a:rPr>
                <a:t>6</a:t>
              </a:r>
              <a:endParaRPr sz="700"/>
            </a:p>
          </p:txBody>
        </p:sp>
      </p:grpSp>
      <p:sp>
        <p:nvSpPr>
          <p:cNvPr id="283" name="Google Shape;283;p32"/>
          <p:cNvSpPr/>
          <p:nvPr/>
        </p:nvSpPr>
        <p:spPr>
          <a:xfrm>
            <a:off x="-904439" y="-14659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84" name="Google Shape;284;p32"/>
          <p:cNvSpPr/>
          <p:nvPr/>
        </p:nvSpPr>
        <p:spPr>
          <a:xfrm>
            <a:off x="7491401" y="25717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85" name="Google Shape;285;p32"/>
          <p:cNvGrpSpPr/>
          <p:nvPr/>
        </p:nvGrpSpPr>
        <p:grpSpPr>
          <a:xfrm>
            <a:off x="-127008" y="4615004"/>
            <a:ext cx="9398022" cy="468724"/>
            <a:chOff x="204" y="0"/>
            <a:chExt cx="25061391" cy="1249931"/>
          </a:xfrm>
        </p:grpSpPr>
        <p:grpSp>
          <p:nvGrpSpPr>
            <p:cNvPr id="286" name="Google Shape;286;p32"/>
            <p:cNvGrpSpPr/>
            <p:nvPr/>
          </p:nvGrpSpPr>
          <p:grpSpPr>
            <a:xfrm rot="5400000">
              <a:off x="12002369" y="-11663474"/>
              <a:ext cx="1249931" cy="24576878"/>
              <a:chOff x="0" y="-38100"/>
              <a:chExt cx="246900" cy="4854692"/>
            </a:xfrm>
          </p:grpSpPr>
          <p:sp>
            <p:nvSpPr>
              <p:cNvPr id="287" name="Google Shape;287;p3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88" name="Google Shape;288;p32"/>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89" name="Google Shape;289;p32"/>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90" name="Google Shape;290;p3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91" name="Google Shape;291;p3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pic>
        <p:nvPicPr>
          <p:cNvPr id="292" name="Google Shape;292;p32"/>
          <p:cNvPicPr preferRelativeResize="0"/>
          <p:nvPr/>
        </p:nvPicPr>
        <p:blipFill>
          <a:blip r:embed="rId4">
            <a:alphaModFix/>
          </a:blip>
          <a:stretch>
            <a:fillRect/>
          </a:stretch>
        </p:blipFill>
        <p:spPr>
          <a:xfrm>
            <a:off x="1667513" y="3048278"/>
            <a:ext cx="1361975" cy="1361975"/>
          </a:xfrm>
          <a:prstGeom prst="rect">
            <a:avLst/>
          </a:prstGeom>
          <a:noFill/>
          <a:ln>
            <a:noFill/>
          </a:ln>
        </p:spPr>
      </p:pic>
      <p:sp>
        <p:nvSpPr>
          <p:cNvPr id="293" name="Google Shape;293;p32"/>
          <p:cNvSpPr txBox="1"/>
          <p:nvPr/>
        </p:nvSpPr>
        <p:spPr>
          <a:xfrm>
            <a:off x="147600" y="684213"/>
            <a:ext cx="8848800" cy="6156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000">
                <a:solidFill>
                  <a:srgbClr val="231F20"/>
                </a:solidFill>
                <a:latin typeface="Halant"/>
                <a:ea typeface="Halant"/>
                <a:cs typeface="Halant"/>
                <a:sym typeface="Halant"/>
              </a:rPr>
              <a:t>MISSING PERSPECTIVES</a:t>
            </a:r>
            <a:endParaRPr sz="500"/>
          </a:p>
        </p:txBody>
      </p:sp>
      <p:sp>
        <p:nvSpPr>
          <p:cNvPr id="294" name="Google Shape;294;p32"/>
          <p:cNvSpPr txBox="1"/>
          <p:nvPr/>
        </p:nvSpPr>
        <p:spPr>
          <a:xfrm>
            <a:off x="703900" y="1496163"/>
            <a:ext cx="3289200" cy="1429500"/>
          </a:xfrm>
          <a:prstGeom prst="rect">
            <a:avLst/>
          </a:prstGeom>
          <a:solidFill>
            <a:srgbClr val="E95C3D"/>
          </a:solidFill>
          <a:ln cap="flat" cmpd="sng" w="38100">
            <a:solidFill>
              <a:srgbClr val="231F20"/>
            </a:solidFill>
            <a:prstDash val="solid"/>
            <a:round/>
            <a:headEnd len="sm" w="sm" type="none"/>
            <a:tailEnd len="sm" w="sm" type="none"/>
          </a:ln>
        </p:spPr>
        <p:txBody>
          <a:bodyPr anchorCtr="0" anchor="t" bIns="58025" lIns="58025" spcFirstLastPara="1" rIns="58025" wrap="square" tIns="58025">
            <a:noAutofit/>
          </a:bodyPr>
          <a:lstStyle/>
          <a:p>
            <a:pPr indent="0" lvl="0" marL="0" rtl="0" algn="ctr">
              <a:spcBef>
                <a:spcPts val="0"/>
              </a:spcBef>
              <a:spcAft>
                <a:spcPts val="0"/>
              </a:spcAft>
              <a:buNone/>
            </a:pPr>
            <a:r>
              <a:rPr lang="en" sz="2000">
                <a:solidFill>
                  <a:schemeClr val="dk1"/>
                </a:solidFill>
                <a:latin typeface="Inter"/>
                <a:ea typeface="Inter"/>
                <a:cs typeface="Inter"/>
                <a:sym typeface="Inter"/>
              </a:rPr>
              <a:t>Evaluating perspective also means seeking out diverse viewpoints and experiences in history.</a:t>
            </a:r>
            <a:endParaRPr sz="2000">
              <a:solidFill>
                <a:schemeClr val="dk1"/>
              </a:solidFill>
              <a:latin typeface="Inter"/>
              <a:ea typeface="Inter"/>
              <a:cs typeface="Inter"/>
              <a:sym typeface="Inter"/>
            </a:endParaRPr>
          </a:p>
        </p:txBody>
      </p:sp>
      <p:sp>
        <p:nvSpPr>
          <p:cNvPr id="295" name="Google Shape;295;p32"/>
          <p:cNvSpPr txBox="1"/>
          <p:nvPr/>
        </p:nvSpPr>
        <p:spPr>
          <a:xfrm>
            <a:off x="4696725" y="1462136"/>
            <a:ext cx="3289200" cy="2865600"/>
          </a:xfrm>
          <a:prstGeom prst="rect">
            <a:avLst/>
          </a:prstGeom>
          <a:noFill/>
          <a:ln>
            <a:noFill/>
          </a:ln>
        </p:spPr>
        <p:txBody>
          <a:bodyPr anchorCtr="0" anchor="t" bIns="58025" lIns="58025" spcFirstLastPara="1" rIns="58025" wrap="square" tIns="58025">
            <a:noAutofit/>
          </a:bodyPr>
          <a:lstStyle/>
          <a:p>
            <a:pPr indent="0" lvl="0" marL="0" rtl="0" algn="ctr">
              <a:spcBef>
                <a:spcPts val="0"/>
              </a:spcBef>
              <a:spcAft>
                <a:spcPts val="0"/>
              </a:spcAft>
              <a:buNone/>
            </a:pPr>
            <a:r>
              <a:rPr lang="en" sz="2800">
                <a:solidFill>
                  <a:schemeClr val="dk1"/>
                </a:solidFill>
                <a:latin typeface="Inter"/>
                <a:ea typeface="Inter"/>
                <a:cs typeface="Inter"/>
                <a:sym typeface="Inter"/>
              </a:rPr>
              <a:t>What factors may impact access to all perspectives?</a:t>
            </a:r>
            <a:endParaRPr sz="2800">
              <a:solidFill>
                <a:schemeClr val="dk1"/>
              </a:solidFill>
              <a:latin typeface="Inter"/>
              <a:ea typeface="Inter"/>
              <a:cs typeface="Inter"/>
              <a:sym typeface="Inter"/>
            </a:endParaRPr>
          </a:p>
        </p:txBody>
      </p:sp>
      <p:grpSp>
        <p:nvGrpSpPr>
          <p:cNvPr id="296" name="Google Shape;296;p32"/>
          <p:cNvGrpSpPr/>
          <p:nvPr/>
        </p:nvGrpSpPr>
        <p:grpSpPr>
          <a:xfrm>
            <a:off x="5570274" y="3083819"/>
            <a:ext cx="1386069" cy="967070"/>
            <a:chOff x="12283549" y="6167638"/>
            <a:chExt cx="2772139" cy="1934141"/>
          </a:xfrm>
        </p:grpSpPr>
        <p:sp>
          <p:nvSpPr>
            <p:cNvPr id="297" name="Google Shape;297;p32"/>
            <p:cNvSpPr/>
            <p:nvPr/>
          </p:nvSpPr>
          <p:spPr>
            <a:xfrm>
              <a:off x="12283549" y="6307134"/>
              <a:ext cx="524400" cy="4212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98" name="Google Shape;298;p32"/>
            <p:cNvSpPr/>
            <p:nvPr/>
          </p:nvSpPr>
          <p:spPr>
            <a:xfrm>
              <a:off x="12337290" y="6809392"/>
              <a:ext cx="417000" cy="8724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99" name="Google Shape;299;p32"/>
            <p:cNvSpPr/>
            <p:nvPr/>
          </p:nvSpPr>
          <p:spPr>
            <a:xfrm>
              <a:off x="14599962" y="6809376"/>
              <a:ext cx="387000" cy="8724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300" name="Google Shape;300;p32"/>
            <p:cNvSpPr/>
            <p:nvPr/>
          </p:nvSpPr>
          <p:spPr>
            <a:xfrm rot="-5400000">
              <a:off x="12736290" y="7013795"/>
              <a:ext cx="269100" cy="1067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301" name="Google Shape;301;p32"/>
            <p:cNvSpPr/>
            <p:nvPr/>
          </p:nvSpPr>
          <p:spPr>
            <a:xfrm rot="-5400000">
              <a:off x="14357130" y="7052000"/>
              <a:ext cx="269100" cy="9906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302" name="Google Shape;302;p32"/>
            <p:cNvSpPr/>
            <p:nvPr/>
          </p:nvSpPr>
          <p:spPr>
            <a:xfrm>
              <a:off x="12987550" y="7412679"/>
              <a:ext cx="417000" cy="689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303" name="Google Shape;303;p32"/>
            <p:cNvSpPr/>
            <p:nvPr/>
          </p:nvSpPr>
          <p:spPr>
            <a:xfrm>
              <a:off x="13967416" y="7412643"/>
              <a:ext cx="387000" cy="689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pic>
          <p:nvPicPr>
            <p:cNvPr id="304" name="Google Shape;304;p32"/>
            <p:cNvPicPr preferRelativeResize="0"/>
            <p:nvPr/>
          </p:nvPicPr>
          <p:blipFill>
            <a:blip r:embed="rId5">
              <a:alphaModFix/>
            </a:blip>
            <a:stretch>
              <a:fillRect/>
            </a:stretch>
          </p:blipFill>
          <p:spPr>
            <a:xfrm>
              <a:off x="13040018" y="6167638"/>
              <a:ext cx="1174439" cy="1021864"/>
            </a:xfrm>
            <a:prstGeom prst="rect">
              <a:avLst/>
            </a:prstGeom>
            <a:noFill/>
            <a:ln>
              <a:noFill/>
            </a:ln>
          </p:spPr>
        </p:pic>
        <p:sp>
          <p:nvSpPr>
            <p:cNvPr id="305" name="Google Shape;305;p32"/>
            <p:cNvSpPr/>
            <p:nvPr/>
          </p:nvSpPr>
          <p:spPr>
            <a:xfrm>
              <a:off x="14531288" y="6307134"/>
              <a:ext cx="524400" cy="4212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33"/>
          <p:cNvSpPr txBox="1"/>
          <p:nvPr/>
        </p:nvSpPr>
        <p:spPr>
          <a:xfrm>
            <a:off x="222600" y="1463550"/>
            <a:ext cx="8698800" cy="2216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600"/>
              <a:buFont typeface="Arial"/>
              <a:buNone/>
            </a:pPr>
            <a:r>
              <a:rPr b="1" i="1" lang="en" sz="2200">
                <a:solidFill>
                  <a:schemeClr val="dk1"/>
                </a:solidFill>
                <a:highlight>
                  <a:srgbClr val="FFFFFF"/>
                </a:highlight>
                <a:latin typeface="Halant"/>
                <a:ea typeface="Halant"/>
                <a:cs typeface="Halant"/>
                <a:sym typeface="Halant"/>
              </a:rPr>
              <a:t>“Omission of certain perspectives is a paramount mechanism of ruling. Dominant groups maintain and legitimize their dominance in large by by ‘excluding rival forms of thought, perhaps by some unspoken by systematic logic.’ In other words, these exclusions help achieve and maintain hegemony [dominance/supremacy].”</a:t>
            </a:r>
            <a:endParaRPr b="1" i="1" sz="2200">
              <a:solidFill>
                <a:schemeClr val="dk1"/>
              </a:solidFill>
              <a:highlight>
                <a:srgbClr val="FFFFFF"/>
              </a:highlight>
              <a:latin typeface="Halant"/>
              <a:ea typeface="Halant"/>
              <a:cs typeface="Halant"/>
              <a:sym typeface="Halant"/>
            </a:endParaRPr>
          </a:p>
          <a:p>
            <a:pPr indent="0" lvl="0" marL="0" rtl="0" algn="l">
              <a:spcBef>
                <a:spcPts val="0"/>
              </a:spcBef>
              <a:spcAft>
                <a:spcPts val="0"/>
              </a:spcAft>
              <a:buClr>
                <a:schemeClr val="dk1"/>
              </a:buClr>
              <a:buSzPts val="600"/>
              <a:buFont typeface="Arial"/>
              <a:buNone/>
            </a:pPr>
            <a:r>
              <a:t/>
            </a:r>
            <a:endParaRPr i="1" sz="1000">
              <a:solidFill>
                <a:schemeClr val="dk1"/>
              </a:solidFill>
              <a:latin typeface="Inter"/>
              <a:ea typeface="Inter"/>
              <a:cs typeface="Inter"/>
              <a:sym typeface="Inter"/>
            </a:endParaRPr>
          </a:p>
          <a:p>
            <a:pPr indent="0" lvl="0" marL="0" rtl="0" algn="l">
              <a:spcBef>
                <a:spcPts val="0"/>
              </a:spcBef>
              <a:spcAft>
                <a:spcPts val="0"/>
              </a:spcAft>
              <a:buClr>
                <a:schemeClr val="dk1"/>
              </a:buClr>
              <a:buSzPts val="6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600"/>
              <a:buFont typeface="Arial"/>
              <a:buNone/>
            </a:pPr>
            <a:r>
              <a:rPr lang="en">
                <a:solidFill>
                  <a:schemeClr val="dk1"/>
                </a:solidFill>
                <a:latin typeface="Inter"/>
                <a:ea typeface="Inter"/>
                <a:cs typeface="Inter"/>
                <a:sym typeface="Inter"/>
              </a:rPr>
              <a:t>Source: Lois Presser, </a:t>
            </a:r>
            <a:r>
              <a:rPr i="1" lang="en">
                <a:solidFill>
                  <a:schemeClr val="dk1"/>
                </a:solidFill>
                <a:latin typeface="Inter"/>
                <a:ea typeface="Inter"/>
                <a:cs typeface="Inter"/>
                <a:sym typeface="Inter"/>
              </a:rPr>
              <a:t>Unsaid: Analyzing Harmful Silences</a:t>
            </a:r>
            <a:r>
              <a:rPr lang="en">
                <a:solidFill>
                  <a:schemeClr val="dk1"/>
                </a:solidFill>
                <a:latin typeface="Inter"/>
                <a:ea typeface="Inter"/>
                <a:cs typeface="Inter"/>
                <a:sym typeface="Inter"/>
              </a:rPr>
              <a:t>, 2022</a:t>
            </a:r>
            <a:endParaRPr>
              <a:solidFill>
                <a:schemeClr val="dk1"/>
              </a:solidFill>
              <a:latin typeface="Inter"/>
              <a:ea typeface="Inter"/>
              <a:cs typeface="Inter"/>
              <a:sym typeface="Inter"/>
            </a:endParaRPr>
          </a:p>
        </p:txBody>
      </p:sp>
      <p:sp>
        <p:nvSpPr>
          <p:cNvPr id="311" name="Google Shape;311;p33"/>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12" name="Google Shape;312;p33"/>
          <p:cNvGrpSpPr/>
          <p:nvPr/>
        </p:nvGrpSpPr>
        <p:grpSpPr>
          <a:xfrm>
            <a:off x="-127008" y="4615004"/>
            <a:ext cx="9398022" cy="468724"/>
            <a:chOff x="204" y="0"/>
            <a:chExt cx="25061391" cy="1249931"/>
          </a:xfrm>
        </p:grpSpPr>
        <p:grpSp>
          <p:nvGrpSpPr>
            <p:cNvPr id="313" name="Google Shape;313;p33"/>
            <p:cNvGrpSpPr/>
            <p:nvPr/>
          </p:nvGrpSpPr>
          <p:grpSpPr>
            <a:xfrm rot="5400000">
              <a:off x="12002369" y="-11663474"/>
              <a:ext cx="1249931" cy="24576878"/>
              <a:chOff x="0" y="-38100"/>
              <a:chExt cx="246900" cy="4854692"/>
            </a:xfrm>
          </p:grpSpPr>
          <p:sp>
            <p:nvSpPr>
              <p:cNvPr id="314" name="Google Shape;314;p3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15" name="Google Shape;315;p33"/>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16" name="Google Shape;316;p33"/>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317" name="Google Shape;317;p3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18" name="Google Shape;318;p3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319" name="Google Shape;319;p33"/>
          <p:cNvGrpSpPr/>
          <p:nvPr/>
        </p:nvGrpSpPr>
        <p:grpSpPr>
          <a:xfrm>
            <a:off x="7929578" y="-49020"/>
            <a:ext cx="781313" cy="885635"/>
            <a:chOff x="0" y="-130721"/>
            <a:chExt cx="2083500" cy="2361695"/>
          </a:xfrm>
        </p:grpSpPr>
        <p:grpSp>
          <p:nvGrpSpPr>
            <p:cNvPr id="320" name="Google Shape;320;p33"/>
            <p:cNvGrpSpPr/>
            <p:nvPr/>
          </p:nvGrpSpPr>
          <p:grpSpPr>
            <a:xfrm>
              <a:off x="75599" y="-130721"/>
              <a:ext cx="1932614" cy="2361695"/>
              <a:chOff x="0" y="-47625"/>
              <a:chExt cx="704100" cy="860425"/>
            </a:xfrm>
          </p:grpSpPr>
          <p:sp>
            <p:nvSpPr>
              <p:cNvPr id="321" name="Google Shape;321;p33"/>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322" name="Google Shape;322;p33"/>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23" name="Google Shape;323;p33"/>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7</a:t>
              </a:r>
              <a:endParaRPr sz="700">
                <a:solidFill>
                  <a:schemeClr val="lt1"/>
                </a:solidFill>
              </a:endParaRPr>
            </a:p>
          </p:txBody>
        </p:sp>
      </p:grpSp>
      <p:sp>
        <p:nvSpPr>
          <p:cNvPr id="324" name="Google Shape;324;p33"/>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grpSp>
        <p:nvGrpSpPr>
          <p:cNvPr id="329" name="Google Shape;329;p34"/>
          <p:cNvGrpSpPr/>
          <p:nvPr/>
        </p:nvGrpSpPr>
        <p:grpSpPr>
          <a:xfrm>
            <a:off x="7929578" y="-49020"/>
            <a:ext cx="781313" cy="885635"/>
            <a:chOff x="0" y="-130721"/>
            <a:chExt cx="2083500" cy="2361695"/>
          </a:xfrm>
        </p:grpSpPr>
        <p:grpSp>
          <p:nvGrpSpPr>
            <p:cNvPr id="330" name="Google Shape;330;p34"/>
            <p:cNvGrpSpPr/>
            <p:nvPr/>
          </p:nvGrpSpPr>
          <p:grpSpPr>
            <a:xfrm>
              <a:off x="75599" y="-130721"/>
              <a:ext cx="1932614" cy="2361695"/>
              <a:chOff x="0" y="-47625"/>
              <a:chExt cx="704100" cy="860425"/>
            </a:xfrm>
          </p:grpSpPr>
          <p:sp>
            <p:nvSpPr>
              <p:cNvPr id="331" name="Google Shape;331;p3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332" name="Google Shape;332;p34"/>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33" name="Google Shape;333;p3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231F20"/>
                  </a:solidFill>
                  <a:latin typeface="Halant"/>
                  <a:ea typeface="Halant"/>
                  <a:cs typeface="Halant"/>
                  <a:sym typeface="Halant"/>
                </a:rPr>
                <a:t>8</a:t>
              </a:r>
              <a:endParaRPr sz="700"/>
            </a:p>
          </p:txBody>
        </p:sp>
      </p:grpSp>
      <p:sp>
        <p:nvSpPr>
          <p:cNvPr id="334" name="Google Shape;334;p34"/>
          <p:cNvSpPr/>
          <p:nvPr/>
        </p:nvSpPr>
        <p:spPr>
          <a:xfrm>
            <a:off x="-904439" y="-14659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335" name="Google Shape;335;p34"/>
          <p:cNvSpPr/>
          <p:nvPr/>
        </p:nvSpPr>
        <p:spPr>
          <a:xfrm>
            <a:off x="7491401" y="25717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36" name="Google Shape;336;p34"/>
          <p:cNvGrpSpPr/>
          <p:nvPr/>
        </p:nvGrpSpPr>
        <p:grpSpPr>
          <a:xfrm>
            <a:off x="-127008" y="4615004"/>
            <a:ext cx="9398022" cy="468724"/>
            <a:chOff x="204" y="0"/>
            <a:chExt cx="25061391" cy="1249931"/>
          </a:xfrm>
        </p:grpSpPr>
        <p:grpSp>
          <p:nvGrpSpPr>
            <p:cNvPr id="337" name="Google Shape;337;p34"/>
            <p:cNvGrpSpPr/>
            <p:nvPr/>
          </p:nvGrpSpPr>
          <p:grpSpPr>
            <a:xfrm rot="5400000">
              <a:off x="12002369" y="-11663474"/>
              <a:ext cx="1249931" cy="24576878"/>
              <a:chOff x="0" y="-38100"/>
              <a:chExt cx="246900" cy="4854692"/>
            </a:xfrm>
          </p:grpSpPr>
          <p:sp>
            <p:nvSpPr>
              <p:cNvPr id="338" name="Google Shape;338;p3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39" name="Google Shape;339;p3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340" name="Google Shape;340;p3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341" name="Google Shape;341;p3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42" name="Google Shape;342;p3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pic>
        <p:nvPicPr>
          <p:cNvPr id="343" name="Google Shape;343;p34"/>
          <p:cNvPicPr preferRelativeResize="0"/>
          <p:nvPr/>
        </p:nvPicPr>
        <p:blipFill>
          <a:blip r:embed="rId4">
            <a:alphaModFix/>
          </a:blip>
          <a:stretch>
            <a:fillRect/>
          </a:stretch>
        </p:blipFill>
        <p:spPr>
          <a:xfrm>
            <a:off x="1667513" y="3048278"/>
            <a:ext cx="1361975" cy="1361975"/>
          </a:xfrm>
          <a:prstGeom prst="rect">
            <a:avLst/>
          </a:prstGeom>
          <a:noFill/>
          <a:ln>
            <a:noFill/>
          </a:ln>
        </p:spPr>
      </p:pic>
      <p:sp>
        <p:nvSpPr>
          <p:cNvPr id="344" name="Google Shape;344;p34"/>
          <p:cNvSpPr txBox="1"/>
          <p:nvPr/>
        </p:nvSpPr>
        <p:spPr>
          <a:xfrm>
            <a:off x="147600" y="684213"/>
            <a:ext cx="8848800" cy="6156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000">
                <a:solidFill>
                  <a:srgbClr val="231F20"/>
                </a:solidFill>
                <a:latin typeface="Halant"/>
                <a:ea typeface="Halant"/>
                <a:cs typeface="Halant"/>
                <a:sym typeface="Halant"/>
              </a:rPr>
              <a:t>MISSING PERSPECTIVES</a:t>
            </a:r>
            <a:endParaRPr sz="500"/>
          </a:p>
        </p:txBody>
      </p:sp>
      <p:sp>
        <p:nvSpPr>
          <p:cNvPr id="345" name="Google Shape;345;p34"/>
          <p:cNvSpPr txBox="1"/>
          <p:nvPr/>
        </p:nvSpPr>
        <p:spPr>
          <a:xfrm>
            <a:off x="703900" y="1496163"/>
            <a:ext cx="3289200" cy="1429500"/>
          </a:xfrm>
          <a:prstGeom prst="rect">
            <a:avLst/>
          </a:prstGeom>
          <a:solidFill>
            <a:srgbClr val="E95C3D"/>
          </a:solidFill>
          <a:ln cap="flat" cmpd="sng" w="38100">
            <a:solidFill>
              <a:srgbClr val="231F20"/>
            </a:solidFill>
            <a:prstDash val="solid"/>
            <a:round/>
            <a:headEnd len="sm" w="sm" type="none"/>
            <a:tailEnd len="sm" w="sm" type="none"/>
          </a:ln>
        </p:spPr>
        <p:txBody>
          <a:bodyPr anchorCtr="0" anchor="t" bIns="58025" lIns="58025" spcFirstLastPara="1" rIns="58025" wrap="square" tIns="58025">
            <a:noAutofit/>
          </a:bodyPr>
          <a:lstStyle/>
          <a:p>
            <a:pPr indent="0" lvl="0" marL="0" rtl="0" algn="ctr">
              <a:spcBef>
                <a:spcPts val="0"/>
              </a:spcBef>
              <a:spcAft>
                <a:spcPts val="0"/>
              </a:spcAft>
              <a:buNone/>
            </a:pPr>
            <a:r>
              <a:rPr lang="en" sz="2000">
                <a:solidFill>
                  <a:schemeClr val="dk1"/>
                </a:solidFill>
                <a:latin typeface="Inter"/>
                <a:ea typeface="Inter"/>
                <a:cs typeface="Inter"/>
                <a:sym typeface="Inter"/>
              </a:rPr>
              <a:t>Evaluating perspective also means seeking out diverse viewpoints and experiences in history.</a:t>
            </a:r>
            <a:endParaRPr sz="2000">
              <a:solidFill>
                <a:schemeClr val="dk1"/>
              </a:solidFill>
              <a:latin typeface="Inter"/>
              <a:ea typeface="Inter"/>
              <a:cs typeface="Inter"/>
              <a:sym typeface="Inter"/>
            </a:endParaRPr>
          </a:p>
        </p:txBody>
      </p:sp>
      <p:sp>
        <p:nvSpPr>
          <p:cNvPr id="346" name="Google Shape;346;p34"/>
          <p:cNvSpPr txBox="1"/>
          <p:nvPr/>
        </p:nvSpPr>
        <p:spPr>
          <a:xfrm>
            <a:off x="4328325" y="1462138"/>
            <a:ext cx="3657600" cy="2865600"/>
          </a:xfrm>
          <a:prstGeom prst="rect">
            <a:avLst/>
          </a:prstGeom>
          <a:noFill/>
          <a:ln>
            <a:noFill/>
          </a:ln>
        </p:spPr>
        <p:txBody>
          <a:bodyPr anchorCtr="0" anchor="t" bIns="58025" lIns="58025" spcFirstLastPara="1" rIns="58025" wrap="square" tIns="58025">
            <a:noAutofit/>
          </a:bodyPr>
          <a:lstStyle/>
          <a:p>
            <a:pPr indent="0" lvl="0" marL="0" rtl="0" algn="ctr">
              <a:spcBef>
                <a:spcPts val="0"/>
              </a:spcBef>
              <a:spcAft>
                <a:spcPts val="0"/>
              </a:spcAft>
              <a:buNone/>
            </a:pPr>
            <a:r>
              <a:rPr lang="en" sz="2000" u="sng">
                <a:solidFill>
                  <a:schemeClr val="dk1"/>
                </a:solidFill>
                <a:latin typeface="Inter"/>
                <a:ea typeface="Inter"/>
                <a:cs typeface="Inter"/>
                <a:sym typeface="Inter"/>
              </a:rPr>
              <a:t>What factors may impact access to all perspectives?</a:t>
            </a:r>
            <a:endParaRPr sz="2000" u="sng">
              <a:solidFill>
                <a:schemeClr val="dk1"/>
              </a:solidFill>
              <a:latin typeface="Inter"/>
              <a:ea typeface="Inter"/>
              <a:cs typeface="Inter"/>
              <a:sym typeface="Inter"/>
            </a:endParaRPr>
          </a:p>
          <a:p>
            <a:pPr indent="0" lvl="0" marL="0" rtl="0" algn="ctr">
              <a:spcBef>
                <a:spcPts val="0"/>
              </a:spcBef>
              <a:spcAft>
                <a:spcPts val="0"/>
              </a:spcAft>
              <a:buNone/>
            </a:pPr>
            <a:r>
              <a:t/>
            </a:r>
            <a:endParaRPr sz="2000">
              <a:solidFill>
                <a:schemeClr val="dk1"/>
              </a:solidFill>
              <a:latin typeface="Inter"/>
              <a:ea typeface="Inter"/>
              <a:cs typeface="Inter"/>
              <a:sym typeface="Inter"/>
            </a:endParaRPr>
          </a:p>
          <a:p>
            <a:pPr indent="-203200" lvl="0" marL="228600" rtl="0" algn="l">
              <a:spcBef>
                <a:spcPts val="0"/>
              </a:spcBef>
              <a:spcAft>
                <a:spcPts val="0"/>
              </a:spcAft>
              <a:buClr>
                <a:schemeClr val="dk1"/>
              </a:buClr>
              <a:buSzPts val="1400"/>
              <a:buFont typeface="Inter"/>
              <a:buChar char="●"/>
            </a:pPr>
            <a:r>
              <a:rPr lang="en" sz="1400">
                <a:solidFill>
                  <a:schemeClr val="dk1"/>
                </a:solidFill>
                <a:latin typeface="Inter"/>
                <a:ea typeface="Inter"/>
                <a:cs typeface="Inter"/>
                <a:sym typeface="Inter"/>
              </a:rPr>
              <a:t>Censorship and control of information</a:t>
            </a:r>
            <a:endParaRPr sz="1400">
              <a:solidFill>
                <a:schemeClr val="dk1"/>
              </a:solidFill>
              <a:latin typeface="Inter"/>
              <a:ea typeface="Inter"/>
              <a:cs typeface="Inter"/>
              <a:sym typeface="Inter"/>
            </a:endParaRPr>
          </a:p>
          <a:p>
            <a:pPr indent="-203200" lvl="0" marL="228600" rtl="0" algn="l">
              <a:spcBef>
                <a:spcPts val="0"/>
              </a:spcBef>
              <a:spcAft>
                <a:spcPts val="0"/>
              </a:spcAft>
              <a:buClr>
                <a:schemeClr val="dk1"/>
              </a:buClr>
              <a:buSzPts val="1400"/>
              <a:buFont typeface="Inter"/>
              <a:buChar char="●"/>
            </a:pPr>
            <a:r>
              <a:rPr lang="en" sz="1400">
                <a:solidFill>
                  <a:schemeClr val="dk1"/>
                </a:solidFill>
                <a:latin typeface="Inter"/>
                <a:ea typeface="Inter"/>
                <a:cs typeface="Inter"/>
                <a:sym typeface="Inter"/>
              </a:rPr>
              <a:t>Bias in historical records or media outlets</a:t>
            </a:r>
            <a:endParaRPr sz="1400">
              <a:solidFill>
                <a:schemeClr val="dk1"/>
              </a:solidFill>
              <a:latin typeface="Inter"/>
              <a:ea typeface="Inter"/>
              <a:cs typeface="Inter"/>
              <a:sym typeface="Inter"/>
            </a:endParaRPr>
          </a:p>
          <a:p>
            <a:pPr indent="-203200" lvl="0" marL="228600" rtl="0" algn="l">
              <a:spcBef>
                <a:spcPts val="0"/>
              </a:spcBef>
              <a:spcAft>
                <a:spcPts val="0"/>
              </a:spcAft>
              <a:buClr>
                <a:schemeClr val="dk1"/>
              </a:buClr>
              <a:buSzPts val="1400"/>
              <a:buFont typeface="Inter"/>
              <a:buChar char="●"/>
            </a:pPr>
            <a:r>
              <a:rPr lang="en" sz="1400">
                <a:solidFill>
                  <a:schemeClr val="dk1"/>
                </a:solidFill>
                <a:latin typeface="Inter"/>
                <a:ea typeface="Inter"/>
                <a:cs typeface="Inter"/>
                <a:sym typeface="Inter"/>
              </a:rPr>
              <a:t>Language barriers</a:t>
            </a:r>
            <a:endParaRPr sz="1400">
              <a:solidFill>
                <a:schemeClr val="dk1"/>
              </a:solidFill>
              <a:latin typeface="Inter"/>
              <a:ea typeface="Inter"/>
              <a:cs typeface="Inter"/>
              <a:sym typeface="Inter"/>
            </a:endParaRPr>
          </a:p>
          <a:p>
            <a:pPr indent="-203200" lvl="0" marL="228600" rtl="0" algn="l">
              <a:spcBef>
                <a:spcPts val="0"/>
              </a:spcBef>
              <a:spcAft>
                <a:spcPts val="0"/>
              </a:spcAft>
              <a:buClr>
                <a:schemeClr val="dk1"/>
              </a:buClr>
              <a:buSzPts val="1400"/>
              <a:buFont typeface="Inter"/>
              <a:buChar char="●"/>
            </a:pPr>
            <a:r>
              <a:rPr lang="en" sz="1400">
                <a:solidFill>
                  <a:schemeClr val="dk1"/>
                </a:solidFill>
                <a:latin typeface="Inter"/>
                <a:ea typeface="Inter"/>
                <a:cs typeface="Inter"/>
                <a:sym typeface="Inter"/>
              </a:rPr>
              <a:t>Cost or access to archives</a:t>
            </a:r>
            <a:endParaRPr sz="1400">
              <a:solidFill>
                <a:schemeClr val="dk1"/>
              </a:solidFill>
              <a:latin typeface="Inter"/>
              <a:ea typeface="Inter"/>
              <a:cs typeface="Inter"/>
              <a:sym typeface="Inter"/>
            </a:endParaRPr>
          </a:p>
          <a:p>
            <a:pPr indent="-203200" lvl="0" marL="228600" rtl="0" algn="l">
              <a:spcBef>
                <a:spcPts val="0"/>
              </a:spcBef>
              <a:spcAft>
                <a:spcPts val="0"/>
              </a:spcAft>
              <a:buClr>
                <a:schemeClr val="dk1"/>
              </a:buClr>
              <a:buSzPts val="1400"/>
              <a:buFont typeface="Inter"/>
              <a:buChar char="●"/>
            </a:pPr>
            <a:r>
              <a:rPr lang="en" sz="1400">
                <a:solidFill>
                  <a:schemeClr val="dk1"/>
                </a:solidFill>
                <a:latin typeface="Inter"/>
                <a:ea typeface="Inter"/>
                <a:cs typeface="Inter"/>
                <a:sym typeface="Inter"/>
              </a:rPr>
              <a:t>Historical erasure</a:t>
            </a:r>
            <a:endParaRPr sz="1400">
              <a:solidFill>
                <a:schemeClr val="dk1"/>
              </a:solidFill>
              <a:latin typeface="Inter"/>
              <a:ea typeface="Inter"/>
              <a:cs typeface="Inter"/>
              <a:sym typeface="Inter"/>
            </a:endParaRPr>
          </a:p>
          <a:p>
            <a:pPr indent="-203200" lvl="0" marL="228600" rtl="0" algn="l">
              <a:spcBef>
                <a:spcPts val="0"/>
              </a:spcBef>
              <a:spcAft>
                <a:spcPts val="0"/>
              </a:spcAft>
              <a:buClr>
                <a:schemeClr val="dk1"/>
              </a:buClr>
              <a:buSzPts val="1400"/>
              <a:buFont typeface="Inter"/>
              <a:buChar char="●"/>
            </a:pPr>
            <a:r>
              <a:rPr lang="en" sz="1400">
                <a:solidFill>
                  <a:schemeClr val="dk1"/>
                </a:solidFill>
                <a:latin typeface="Inter"/>
                <a:ea typeface="Inter"/>
                <a:cs typeface="Inter"/>
                <a:sym typeface="Inter"/>
              </a:rPr>
              <a:t>Prioritization of certain groups</a:t>
            </a:r>
            <a:endParaRPr sz="14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